
<file path=[Content_Types].xml><?xml version="1.0" encoding="utf-8"?>
<Types xmlns="http://schemas.openxmlformats.org/package/2006/content-types">
  <Default Extension="png" ContentType="image/png"/>
  <Default Extension="png&amp;ehk=H" ContentType="image/png"/>
  <Default Extension="jpeg" ContentType="image/jpeg"/>
  <Default Extension="rels" ContentType="application/vnd.openxmlformats-package.relationships+xml"/>
  <Default Extension="xml" ContentType="application/xml"/>
  <Default Extension="jpg&amp;ehk=qP8SYZNcVvQJKYjeFmtgvA&amp;r=0&amp;pid=OfficeInsert" ContentType="image/jpeg"/>
  <Default Extension="jpg&amp;ehk=yRzK0NCfYGUWv7LC81inQw&amp;r=0&amp;pid=OfficeInsert" ContentType="image/jpe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48" r:id="rId2"/>
  </p:sldMasterIdLst>
  <p:notesMasterIdLst>
    <p:notesMasterId r:id="rId23"/>
  </p:notesMasterIdLst>
  <p:sldIdLst>
    <p:sldId id="256" r:id="rId3"/>
    <p:sldId id="259" r:id="rId4"/>
    <p:sldId id="306" r:id="rId5"/>
    <p:sldId id="298" r:id="rId6"/>
    <p:sldId id="308" r:id="rId7"/>
    <p:sldId id="291" r:id="rId8"/>
    <p:sldId id="307" r:id="rId9"/>
    <p:sldId id="301" r:id="rId10"/>
    <p:sldId id="309" r:id="rId11"/>
    <p:sldId id="313" r:id="rId12"/>
    <p:sldId id="310" r:id="rId13"/>
    <p:sldId id="314" r:id="rId14"/>
    <p:sldId id="302" r:id="rId15"/>
    <p:sldId id="305" r:id="rId16"/>
    <p:sldId id="294" r:id="rId17"/>
    <p:sldId id="296" r:id="rId18"/>
    <p:sldId id="311" r:id="rId19"/>
    <p:sldId id="315" r:id="rId20"/>
    <p:sldId id="312" r:id="rId21"/>
    <p:sldId id="26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C8"/>
    <a:srgbClr val="F0F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1920" autoAdjust="0"/>
  </p:normalViewPr>
  <p:slideViewPr>
    <p:cSldViewPr>
      <p:cViewPr varScale="1">
        <p:scale>
          <a:sx n="71" d="100"/>
          <a:sy n="71" d="100"/>
        </p:scale>
        <p:origin x="1786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24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ehan" userId="3dd5e58b-e9bc-46ea-ab82-ff124408224e" providerId="ADAL" clId="{034C341A-DE48-45DC-BE1B-22C9564C9C44}"/>
    <pc:docChg chg="custSel modSld">
      <pc:chgData name="Paul Behan" userId="3dd5e58b-e9bc-46ea-ab82-ff124408224e" providerId="ADAL" clId="{034C341A-DE48-45DC-BE1B-22C9564C9C44}" dt="2018-03-06T14:20:10.792" v="289" actId="20577"/>
      <pc:docMkLst>
        <pc:docMk/>
      </pc:docMkLst>
      <pc:sldChg chg="addSp delSp modSp setBg modNotesTx">
        <pc:chgData name="Paul Behan" userId="3dd5e58b-e9bc-46ea-ab82-ff124408224e" providerId="ADAL" clId="{034C341A-DE48-45DC-BE1B-22C9564C9C44}" dt="2018-03-06T14:15:14.612" v="5" actId="20577"/>
        <pc:sldMkLst>
          <pc:docMk/>
          <pc:sldMk cId="0" sldId="256"/>
        </pc:sldMkLst>
        <pc:spChg chg="mod">
          <ac:chgData name="Paul Behan" userId="3dd5e58b-e9bc-46ea-ab82-ff124408224e" providerId="ADAL" clId="{034C341A-DE48-45DC-BE1B-22C9564C9C44}" dt="2018-03-06T14:14:19.851" v="2" actId="1076"/>
          <ac:spMkLst>
            <pc:docMk/>
            <pc:sldMk cId="0" sldId="256"/>
            <ac:spMk id="2" creationId="{00000000-0000-0000-0000-000000000000}"/>
          </ac:spMkLst>
        </pc:spChg>
        <pc:spChg chg="del">
          <ac:chgData name="Paul Behan" userId="3dd5e58b-e9bc-46ea-ab82-ff124408224e" providerId="ADAL" clId="{034C341A-DE48-45DC-BE1B-22C9564C9C44}" dt="2018-03-06T14:14:22.958" v="3" actId="478"/>
          <ac:spMkLst>
            <pc:docMk/>
            <pc:sldMk cId="0" sldId="256"/>
            <ac:spMk id="4" creationId="{30E86030-66F4-4B1C-AD61-31FB7E9985FE}"/>
          </ac:spMkLst>
        </pc:spChg>
        <pc:spChg chg="add">
          <ac:chgData name="Paul Behan" userId="3dd5e58b-e9bc-46ea-ab82-ff124408224e" providerId="ADAL" clId="{034C341A-DE48-45DC-BE1B-22C9564C9C44}" dt="2018-03-06T14:14:45.962" v="4" actId="20577"/>
          <ac:spMkLst>
            <pc:docMk/>
            <pc:sldMk cId="0" sldId="256"/>
            <ac:spMk id="5" creationId="{66135DC2-7E5C-4478-8C53-5F26D4FC22AF}"/>
          </ac:spMkLst>
        </pc:spChg>
      </pc:sldChg>
      <pc:sldChg chg="modSp">
        <pc:chgData name="Paul Behan" userId="3dd5e58b-e9bc-46ea-ab82-ff124408224e" providerId="ADAL" clId="{034C341A-DE48-45DC-BE1B-22C9564C9C44}" dt="2018-03-06T14:17:06.967" v="8" actId="20577"/>
        <pc:sldMkLst>
          <pc:docMk/>
          <pc:sldMk cId="3658485417" sldId="294"/>
        </pc:sldMkLst>
        <pc:spChg chg="mod">
          <ac:chgData name="Paul Behan" userId="3dd5e58b-e9bc-46ea-ab82-ff124408224e" providerId="ADAL" clId="{034C341A-DE48-45DC-BE1B-22C9564C9C44}" dt="2018-03-06T14:17:06.967" v="8" actId="20577"/>
          <ac:spMkLst>
            <pc:docMk/>
            <pc:sldMk cId="3658485417" sldId="294"/>
            <ac:spMk id="8" creationId="{107FC204-C47E-4F2C-867E-70A7E6623454}"/>
          </ac:spMkLst>
        </pc:spChg>
      </pc:sldChg>
      <pc:sldChg chg="modSp modNotesTx">
        <pc:chgData name="Paul Behan" userId="3dd5e58b-e9bc-46ea-ab82-ff124408224e" providerId="ADAL" clId="{034C341A-DE48-45DC-BE1B-22C9564C9C44}" dt="2018-03-06T14:20:10.792" v="289" actId="20577"/>
        <pc:sldMkLst>
          <pc:docMk/>
          <pc:sldMk cId="1101974214" sldId="311"/>
        </pc:sldMkLst>
        <pc:spChg chg="mod">
          <ac:chgData name="Paul Behan" userId="3dd5e58b-e9bc-46ea-ab82-ff124408224e" providerId="ADAL" clId="{034C341A-DE48-45DC-BE1B-22C9564C9C44}" dt="2018-03-06T14:18:40.478" v="139" actId="20577"/>
          <ac:spMkLst>
            <pc:docMk/>
            <pc:sldMk cId="1101974214" sldId="311"/>
            <ac:spMk id="2" creationId="{00000000-0000-0000-0000-000000000000}"/>
          </ac:spMkLst>
        </pc:spChg>
      </pc:sldChg>
    </pc:docChg>
  </pc:docChgLst>
  <pc:docChgLst>
    <pc:chgData name="Paul Behan" userId="e9d996f74f5bb3a5" providerId="LiveId" clId="{7F0C16D6-29CE-486F-B0DE-909CF226879C}"/>
  </pc:docChgLst>
  <pc:docChgLst>
    <pc:chgData name="Paul Behan" userId="3dd5e58b-e9bc-46ea-ab82-ff124408224e" providerId="ADAL" clId="{0238DAF8-EB60-4A37-876F-5C1CB9654AFC}"/>
    <pc:docChg chg="undo custSel addSld delSld modSld sldOrd">
      <pc:chgData name="Paul Behan" userId="3dd5e58b-e9bc-46ea-ab82-ff124408224e" providerId="ADAL" clId="{0238DAF8-EB60-4A37-876F-5C1CB9654AFC}" dt="2018-04-05T08:58:48.385" v="2383" actId="2696"/>
      <pc:docMkLst>
        <pc:docMk/>
      </pc:docMkLst>
      <pc:sldChg chg="addSp delSp modSp modNotesTx">
        <pc:chgData name="Paul Behan" userId="3dd5e58b-e9bc-46ea-ab82-ff124408224e" providerId="ADAL" clId="{0238DAF8-EB60-4A37-876F-5C1CB9654AFC}" dt="2018-04-04T14:09:20.033" v="2375" actId="255"/>
        <pc:sldMkLst>
          <pc:docMk/>
          <pc:sldMk cId="0" sldId="256"/>
        </pc:sldMkLst>
        <pc:spChg chg="mod">
          <ac:chgData name="Paul Behan" userId="3dd5e58b-e9bc-46ea-ab82-ff124408224e" providerId="ADAL" clId="{0238DAF8-EB60-4A37-876F-5C1CB9654AFC}" dt="2018-04-04T14:09:20.033" v="2375" actId="255"/>
          <ac:spMkLst>
            <pc:docMk/>
            <pc:sldMk cId="0" sldId="256"/>
            <ac:spMk id="2" creationId="{00000000-0000-0000-0000-000000000000}"/>
          </ac:spMkLst>
        </pc:spChg>
        <pc:spChg chg="add del mod">
          <ac:chgData name="Paul Behan" userId="3dd5e58b-e9bc-46ea-ab82-ff124408224e" providerId="ADAL" clId="{0238DAF8-EB60-4A37-876F-5C1CB9654AFC}" dt="2018-04-04T14:08:56.459" v="2367" actId="478"/>
          <ac:spMkLst>
            <pc:docMk/>
            <pc:sldMk cId="0" sldId="256"/>
            <ac:spMk id="3" creationId="{1D3EE9F1-9BB2-45DE-8BD6-C7A5D755E537}"/>
          </ac:spMkLst>
        </pc:spChg>
        <pc:spChg chg="mod">
          <ac:chgData name="Paul Behan" userId="3dd5e58b-e9bc-46ea-ab82-ff124408224e" providerId="ADAL" clId="{0238DAF8-EB60-4A37-876F-5C1CB9654AFC}" dt="2018-04-04T14:09:08.454" v="2373" actId="27636"/>
          <ac:spMkLst>
            <pc:docMk/>
            <pc:sldMk cId="0" sldId="256"/>
            <ac:spMk id="5" creationId="{66135DC2-7E5C-4478-8C53-5F26D4FC22AF}"/>
          </ac:spMkLst>
        </pc:spChg>
      </pc:sldChg>
      <pc:sldChg chg="modNotesTx">
        <pc:chgData name="Paul Behan" userId="3dd5e58b-e9bc-46ea-ab82-ff124408224e" providerId="ADAL" clId="{0238DAF8-EB60-4A37-876F-5C1CB9654AFC}" dt="2018-03-18T23:11:31.223" v="2106" actId="20577"/>
        <pc:sldMkLst>
          <pc:docMk/>
          <pc:sldMk cId="3643977079" sldId="259"/>
        </pc:sldMkLst>
      </pc:sldChg>
      <pc:sldChg chg="modNotesTx">
        <pc:chgData name="Paul Behan" userId="3dd5e58b-e9bc-46ea-ab82-ff124408224e" providerId="ADAL" clId="{0238DAF8-EB60-4A37-876F-5C1CB9654AFC}" dt="2018-03-15T16:41:03.724" v="1923" actId="20577"/>
        <pc:sldMkLst>
          <pc:docMk/>
          <pc:sldMk cId="2646030292" sldId="260"/>
        </pc:sldMkLst>
      </pc:sldChg>
      <pc:sldChg chg="modNotesTx">
        <pc:chgData name="Paul Behan" userId="3dd5e58b-e9bc-46ea-ab82-ff124408224e" providerId="ADAL" clId="{0238DAF8-EB60-4A37-876F-5C1CB9654AFC}" dt="2018-03-15T15:54:32.536" v="293" actId="5793"/>
        <pc:sldMkLst>
          <pc:docMk/>
          <pc:sldMk cId="3557445573" sldId="291"/>
        </pc:sldMkLst>
      </pc:sldChg>
      <pc:sldChg chg="addSp delSp modSp mod setBg modNotesTx">
        <pc:chgData name="Paul Behan" userId="3dd5e58b-e9bc-46ea-ab82-ff124408224e" providerId="ADAL" clId="{0238DAF8-EB60-4A37-876F-5C1CB9654AFC}" dt="2018-03-30T15:28:05.777" v="2365" actId="20577"/>
        <pc:sldMkLst>
          <pc:docMk/>
          <pc:sldMk cId="3658485417" sldId="294"/>
        </pc:sldMkLst>
        <pc:spChg chg="mod">
          <ac:chgData name="Paul Behan" userId="3dd5e58b-e9bc-46ea-ab82-ff124408224e" providerId="ADAL" clId="{0238DAF8-EB60-4A37-876F-5C1CB9654AFC}" dt="2018-03-22T15:17:42.283" v="2341" actId="26606"/>
          <ac:spMkLst>
            <pc:docMk/>
            <pc:sldMk cId="3658485417" sldId="294"/>
            <ac:spMk id="3" creationId="{00000000-0000-0000-0000-000000000000}"/>
          </ac:spMkLst>
        </pc:spChg>
        <pc:spChg chg="mod">
          <ac:chgData name="Paul Behan" userId="3dd5e58b-e9bc-46ea-ab82-ff124408224e" providerId="ADAL" clId="{0238DAF8-EB60-4A37-876F-5C1CB9654AFC}" dt="2018-03-22T15:17:42.283" v="2341" actId="26606"/>
          <ac:spMkLst>
            <pc:docMk/>
            <pc:sldMk cId="3658485417" sldId="294"/>
            <ac:spMk id="8" creationId="{107FC204-C47E-4F2C-867E-70A7E6623454}"/>
          </ac:spMkLst>
        </pc:spChg>
        <pc:spChg chg="add del">
          <ac:chgData name="Paul Behan" userId="3dd5e58b-e9bc-46ea-ab82-ff124408224e" providerId="ADAL" clId="{0238DAF8-EB60-4A37-876F-5C1CB9654AFC}" dt="2018-03-22T15:17:42.283" v="2341" actId="26606"/>
          <ac:spMkLst>
            <pc:docMk/>
            <pc:sldMk cId="3658485417" sldId="294"/>
            <ac:spMk id="13" creationId="{59A309A7-1751-4ABE-A3C1-EEC40366AD89}"/>
          </ac:spMkLst>
        </pc:spChg>
        <pc:spChg chg="add del">
          <ac:chgData name="Paul Behan" userId="3dd5e58b-e9bc-46ea-ab82-ff124408224e" providerId="ADAL" clId="{0238DAF8-EB60-4A37-876F-5C1CB9654AFC}" dt="2018-03-22T15:17:42.283" v="2341" actId="26606"/>
          <ac:spMkLst>
            <pc:docMk/>
            <pc:sldMk cId="3658485417" sldId="294"/>
            <ac:spMk id="15" creationId="{967D8EB6-EAE1-4F9C-B398-83321E287204}"/>
          </ac:spMkLst>
        </pc:spChg>
        <pc:picChg chg="add mod ord">
          <ac:chgData name="Paul Behan" userId="3dd5e58b-e9bc-46ea-ab82-ff124408224e" providerId="ADAL" clId="{0238DAF8-EB60-4A37-876F-5C1CB9654AFC}" dt="2018-03-22T15:17:42.283" v="2341" actId="26606"/>
          <ac:picMkLst>
            <pc:docMk/>
            <pc:sldMk cId="3658485417" sldId="294"/>
            <ac:picMk id="4" creationId="{65BE3E8B-B872-4592-8110-D8785F5F262F}"/>
          </ac:picMkLst>
        </pc:picChg>
        <pc:picChg chg="del">
          <ac:chgData name="Paul Behan" userId="3dd5e58b-e9bc-46ea-ab82-ff124408224e" providerId="ADAL" clId="{0238DAF8-EB60-4A37-876F-5C1CB9654AFC}" dt="2018-03-22T15:17:12.641" v="2334" actId="478"/>
          <ac:picMkLst>
            <pc:docMk/>
            <pc:sldMk cId="3658485417" sldId="294"/>
            <ac:picMk id="6" creationId="{554340C9-C30F-4239-8613-A35637B79CE6}"/>
          </ac:picMkLst>
        </pc:picChg>
      </pc:sldChg>
      <pc:sldChg chg="modSp modNotesTx">
        <pc:chgData name="Paul Behan" userId="3dd5e58b-e9bc-46ea-ab82-ff124408224e" providerId="ADAL" clId="{0238DAF8-EB60-4A37-876F-5C1CB9654AFC}" dt="2018-03-18T23:15:35.429" v="2112" actId="20577"/>
        <pc:sldMkLst>
          <pc:docMk/>
          <pc:sldMk cId="1448280808" sldId="296"/>
        </pc:sldMkLst>
        <pc:spChg chg="mod">
          <ac:chgData name="Paul Behan" userId="3dd5e58b-e9bc-46ea-ab82-ff124408224e" providerId="ADAL" clId="{0238DAF8-EB60-4A37-876F-5C1CB9654AFC}" dt="2018-03-18T23:15:35.429" v="2112" actId="20577"/>
          <ac:spMkLst>
            <pc:docMk/>
            <pc:sldMk cId="1448280808" sldId="296"/>
            <ac:spMk id="4" creationId="{8F316DEF-927D-4E67-8287-C63227645D98}"/>
          </ac:spMkLst>
        </pc:spChg>
        <pc:spChg chg="mod">
          <ac:chgData name="Paul Behan" userId="3dd5e58b-e9bc-46ea-ab82-ff124408224e" providerId="ADAL" clId="{0238DAF8-EB60-4A37-876F-5C1CB9654AFC}" dt="2018-03-15T16:36:30.577" v="1526" actId="1076"/>
          <ac:spMkLst>
            <pc:docMk/>
            <pc:sldMk cId="1448280808" sldId="296"/>
            <ac:spMk id="7" creationId="{9B41AF6B-D7BB-46AF-A706-41F0E76E804C}"/>
          </ac:spMkLst>
        </pc:spChg>
      </pc:sldChg>
      <pc:sldChg chg="addSp modSp">
        <pc:chgData name="Paul Behan" userId="3dd5e58b-e9bc-46ea-ab82-ff124408224e" providerId="ADAL" clId="{0238DAF8-EB60-4A37-876F-5C1CB9654AFC}" dt="2018-03-18T23:00:09.062" v="2001" actId="1076"/>
        <pc:sldMkLst>
          <pc:docMk/>
          <pc:sldMk cId="1682295701" sldId="301"/>
        </pc:sldMkLst>
        <pc:spChg chg="add mod">
          <ac:chgData name="Paul Behan" userId="3dd5e58b-e9bc-46ea-ab82-ff124408224e" providerId="ADAL" clId="{0238DAF8-EB60-4A37-876F-5C1CB9654AFC}" dt="2018-03-18T23:00:09.062" v="2001" actId="1076"/>
          <ac:spMkLst>
            <pc:docMk/>
            <pc:sldMk cId="1682295701" sldId="301"/>
            <ac:spMk id="5" creationId="{854587C9-2874-4853-BB6F-97AEAA39988D}"/>
          </ac:spMkLst>
        </pc:spChg>
      </pc:sldChg>
      <pc:sldChg chg="delSp modSp delAnim modNotesTx">
        <pc:chgData name="Paul Behan" userId="3dd5e58b-e9bc-46ea-ab82-ff124408224e" providerId="ADAL" clId="{0238DAF8-EB60-4A37-876F-5C1CB9654AFC}" dt="2018-03-15T16:29:03.089" v="1513" actId="1076"/>
        <pc:sldMkLst>
          <pc:docMk/>
          <pc:sldMk cId="2002099193" sldId="302"/>
        </pc:sldMkLst>
        <pc:spChg chg="del">
          <ac:chgData name="Paul Behan" userId="3dd5e58b-e9bc-46ea-ab82-ff124408224e" providerId="ADAL" clId="{0238DAF8-EB60-4A37-876F-5C1CB9654AFC}" dt="2018-03-15T16:28:46.527" v="1510" actId="478"/>
          <ac:spMkLst>
            <pc:docMk/>
            <pc:sldMk cId="2002099193" sldId="302"/>
            <ac:spMk id="6" creationId="{966FB97B-2563-461A-BAAF-14D16649EB34}"/>
          </ac:spMkLst>
        </pc:spChg>
        <pc:spChg chg="mod">
          <ac:chgData name="Paul Behan" userId="3dd5e58b-e9bc-46ea-ab82-ff124408224e" providerId="ADAL" clId="{0238DAF8-EB60-4A37-876F-5C1CB9654AFC}" dt="2018-03-15T16:29:03.089" v="1513" actId="1076"/>
          <ac:spMkLst>
            <pc:docMk/>
            <pc:sldMk cId="2002099193" sldId="302"/>
            <ac:spMk id="8" creationId="{CD6B1FBE-4314-4787-B079-6B9970382136}"/>
          </ac:spMkLst>
        </pc:spChg>
        <pc:picChg chg="ord">
          <ac:chgData name="Paul Behan" userId="3dd5e58b-e9bc-46ea-ab82-ff124408224e" providerId="ADAL" clId="{0238DAF8-EB60-4A37-876F-5C1CB9654AFC}" dt="2018-03-15T16:27:06.695" v="1328" actId="167"/>
          <ac:picMkLst>
            <pc:docMk/>
            <pc:sldMk cId="2002099193" sldId="302"/>
            <ac:picMk id="3" creationId="{BB84AD3F-1698-4187-8E14-1CDA8BF93AC2}"/>
          </ac:picMkLst>
        </pc:picChg>
      </pc:sldChg>
      <pc:sldChg chg="modSp modNotesTx">
        <pc:chgData name="Paul Behan" userId="3dd5e58b-e9bc-46ea-ab82-ff124408224e" providerId="ADAL" clId="{0238DAF8-EB60-4A37-876F-5C1CB9654AFC}" dt="2018-03-22T15:18:19.510" v="2350" actId="20577"/>
        <pc:sldMkLst>
          <pc:docMk/>
          <pc:sldMk cId="2888241215" sldId="305"/>
        </pc:sldMkLst>
        <pc:spChg chg="mod">
          <ac:chgData name="Paul Behan" userId="3dd5e58b-e9bc-46ea-ab82-ff124408224e" providerId="ADAL" clId="{0238DAF8-EB60-4A37-876F-5C1CB9654AFC}" dt="2018-03-15T16:26:33.959" v="1280" actId="113"/>
          <ac:spMkLst>
            <pc:docMk/>
            <pc:sldMk cId="2888241215" sldId="305"/>
            <ac:spMk id="4" creationId="{97E52D19-E8CF-4F7B-9B3A-227890199325}"/>
          </ac:spMkLst>
        </pc:spChg>
      </pc:sldChg>
      <pc:sldChg chg="modSp modNotesTx">
        <pc:chgData name="Paul Behan" userId="3dd5e58b-e9bc-46ea-ab82-ff124408224e" providerId="ADAL" clId="{0238DAF8-EB60-4A37-876F-5C1CB9654AFC}" dt="2018-03-15T15:55:57.608" v="386" actId="27636"/>
        <pc:sldMkLst>
          <pc:docMk/>
          <pc:sldMk cId="1017411895" sldId="307"/>
        </pc:sldMkLst>
        <pc:spChg chg="mod">
          <ac:chgData name="Paul Behan" userId="3dd5e58b-e9bc-46ea-ab82-ff124408224e" providerId="ADAL" clId="{0238DAF8-EB60-4A37-876F-5C1CB9654AFC}" dt="2018-03-15T15:55:57.608" v="386" actId="27636"/>
          <ac:spMkLst>
            <pc:docMk/>
            <pc:sldMk cId="1017411895" sldId="307"/>
            <ac:spMk id="4" creationId="{CA2665A1-2E7C-4814-9B2F-F57DE9BAE86F}"/>
          </ac:spMkLst>
        </pc:spChg>
      </pc:sldChg>
      <pc:sldChg chg="addSp modSp">
        <pc:chgData name="Paul Behan" userId="3dd5e58b-e9bc-46ea-ab82-ff124408224e" providerId="ADAL" clId="{0238DAF8-EB60-4A37-876F-5C1CB9654AFC}" dt="2018-03-18T22:58:31.274" v="1999" actId="1076"/>
        <pc:sldMkLst>
          <pc:docMk/>
          <pc:sldMk cId="4292307056" sldId="308"/>
        </pc:sldMkLst>
        <pc:spChg chg="add mod">
          <ac:chgData name="Paul Behan" userId="3dd5e58b-e9bc-46ea-ab82-ff124408224e" providerId="ADAL" clId="{0238DAF8-EB60-4A37-876F-5C1CB9654AFC}" dt="2018-03-18T22:58:31.274" v="1999" actId="1076"/>
          <ac:spMkLst>
            <pc:docMk/>
            <pc:sldMk cId="4292307056" sldId="308"/>
            <ac:spMk id="5" creationId="{D530A835-8841-43B0-AC70-BEA8372634A1}"/>
          </ac:spMkLst>
        </pc:spChg>
      </pc:sldChg>
      <pc:sldChg chg="modSp modNotesTx">
        <pc:chgData name="Paul Behan" userId="3dd5e58b-e9bc-46ea-ab82-ff124408224e" providerId="ADAL" clId="{0238DAF8-EB60-4A37-876F-5C1CB9654AFC}" dt="2018-03-15T16:15:59.499" v="770" actId="20577"/>
        <pc:sldMkLst>
          <pc:docMk/>
          <pc:sldMk cId="2272944753" sldId="309"/>
        </pc:sldMkLst>
        <pc:spChg chg="mod">
          <ac:chgData name="Paul Behan" userId="3dd5e58b-e9bc-46ea-ab82-ff124408224e" providerId="ADAL" clId="{0238DAF8-EB60-4A37-876F-5C1CB9654AFC}" dt="2018-03-15T16:13:23.688" v="640" actId="20577"/>
          <ac:spMkLst>
            <pc:docMk/>
            <pc:sldMk cId="2272944753" sldId="309"/>
            <ac:spMk id="4" creationId="{CA2665A1-2E7C-4814-9B2F-F57DE9BAE86F}"/>
          </ac:spMkLst>
        </pc:spChg>
      </pc:sldChg>
      <pc:sldChg chg="addSp modSp">
        <pc:chgData name="Paul Behan" userId="3dd5e58b-e9bc-46ea-ab82-ff124408224e" providerId="ADAL" clId="{0238DAF8-EB60-4A37-876F-5C1CB9654AFC}" dt="2018-03-18T23:04:58.582" v="2021" actId="1076"/>
        <pc:sldMkLst>
          <pc:docMk/>
          <pc:sldMk cId="1023438501" sldId="310"/>
        </pc:sldMkLst>
        <pc:spChg chg="add mod">
          <ac:chgData name="Paul Behan" userId="3dd5e58b-e9bc-46ea-ab82-ff124408224e" providerId="ADAL" clId="{0238DAF8-EB60-4A37-876F-5C1CB9654AFC}" dt="2018-03-18T23:04:58.582" v="2021" actId="1076"/>
          <ac:spMkLst>
            <pc:docMk/>
            <pc:sldMk cId="1023438501" sldId="310"/>
            <ac:spMk id="7" creationId="{83291E33-FE16-4789-9313-5B1F0F555FE8}"/>
          </ac:spMkLst>
        </pc:spChg>
      </pc:sldChg>
      <pc:sldChg chg="addSp delSp modSp ord modNotesTx">
        <pc:chgData name="Paul Behan" userId="3dd5e58b-e9bc-46ea-ab82-ff124408224e" providerId="ADAL" clId="{0238DAF8-EB60-4A37-876F-5C1CB9654AFC}" dt="2018-03-18T23:34:08.112" v="2333" actId="113"/>
        <pc:sldMkLst>
          <pc:docMk/>
          <pc:sldMk cId="1101974214" sldId="311"/>
        </pc:sldMkLst>
        <pc:spChg chg="mod">
          <ac:chgData name="Paul Behan" userId="3dd5e58b-e9bc-46ea-ab82-ff124408224e" providerId="ADAL" clId="{0238DAF8-EB60-4A37-876F-5C1CB9654AFC}" dt="2018-03-18T23:28:19.004" v="2157" actId="20577"/>
          <ac:spMkLst>
            <pc:docMk/>
            <pc:sldMk cId="1101974214" sldId="311"/>
            <ac:spMk id="2" creationId="{00000000-0000-0000-0000-000000000000}"/>
          </ac:spMkLst>
        </pc:spChg>
        <pc:spChg chg="mod">
          <ac:chgData name="Paul Behan" userId="3dd5e58b-e9bc-46ea-ab82-ff124408224e" providerId="ADAL" clId="{0238DAF8-EB60-4A37-876F-5C1CB9654AFC}" dt="2018-03-18T23:29:05.061" v="2163" actId="27636"/>
          <ac:spMkLst>
            <pc:docMk/>
            <pc:sldMk cId="1101974214" sldId="311"/>
            <ac:spMk id="3" creationId="{00000000-0000-0000-0000-000000000000}"/>
          </ac:spMkLst>
        </pc:spChg>
        <pc:spChg chg="del">
          <ac:chgData name="Paul Behan" userId="3dd5e58b-e9bc-46ea-ab82-ff124408224e" providerId="ADAL" clId="{0238DAF8-EB60-4A37-876F-5C1CB9654AFC}" dt="2018-03-18T23:27:58.067" v="2124" actId="478"/>
          <ac:spMkLst>
            <pc:docMk/>
            <pc:sldMk cId="1101974214" sldId="311"/>
            <ac:spMk id="7" creationId="{36AD6991-F5DD-44AE-ABDB-B4F48E933AC7}"/>
          </ac:spMkLst>
        </pc:spChg>
        <pc:spChg chg="add mod">
          <ac:chgData name="Paul Behan" userId="3dd5e58b-e9bc-46ea-ab82-ff124408224e" providerId="ADAL" clId="{0238DAF8-EB60-4A37-876F-5C1CB9654AFC}" dt="2018-03-18T23:31:36.968" v="2168" actId="1076"/>
          <ac:spMkLst>
            <pc:docMk/>
            <pc:sldMk cId="1101974214" sldId="311"/>
            <ac:spMk id="8" creationId="{481E8652-3BC0-4366-BC6C-2D48730793EC}"/>
          </ac:spMkLst>
        </pc:spChg>
      </pc:sldChg>
      <pc:sldChg chg="modSp">
        <pc:chgData name="Paul Behan" userId="3dd5e58b-e9bc-46ea-ab82-ff124408224e" providerId="ADAL" clId="{0238DAF8-EB60-4A37-876F-5C1CB9654AFC}" dt="2018-03-18T23:25:50.324" v="2119" actId="1076"/>
        <pc:sldMkLst>
          <pc:docMk/>
          <pc:sldMk cId="3689102191" sldId="312"/>
        </pc:sldMkLst>
        <pc:spChg chg="mod">
          <ac:chgData name="Paul Behan" userId="3dd5e58b-e9bc-46ea-ab82-ff124408224e" providerId="ADAL" clId="{0238DAF8-EB60-4A37-876F-5C1CB9654AFC}" dt="2018-03-15T16:37:58.423" v="1566" actId="20577"/>
          <ac:spMkLst>
            <pc:docMk/>
            <pc:sldMk cId="3689102191" sldId="312"/>
            <ac:spMk id="5" creationId="{401BF1D9-C6A2-491D-80CA-AEF197B43285}"/>
          </ac:spMkLst>
        </pc:spChg>
        <pc:picChg chg="mod">
          <ac:chgData name="Paul Behan" userId="3dd5e58b-e9bc-46ea-ab82-ff124408224e" providerId="ADAL" clId="{0238DAF8-EB60-4A37-876F-5C1CB9654AFC}" dt="2018-03-18T23:25:50.324" v="2119" actId="1076"/>
          <ac:picMkLst>
            <pc:docMk/>
            <pc:sldMk cId="3689102191" sldId="312"/>
            <ac:picMk id="4" creationId="{3FA653C0-E0C2-45F0-BF14-B3250E64233F}"/>
          </ac:picMkLst>
        </pc:picChg>
      </pc:sldChg>
      <pc:sldChg chg="addSp delSp modSp add modNotesTx">
        <pc:chgData name="Paul Behan" userId="3dd5e58b-e9bc-46ea-ab82-ff124408224e" providerId="ADAL" clId="{0238DAF8-EB60-4A37-876F-5C1CB9654AFC}" dt="2018-03-18T23:03:46.990" v="2016" actId="20577"/>
        <pc:sldMkLst>
          <pc:docMk/>
          <pc:sldMk cId="3777332058" sldId="313"/>
        </pc:sldMkLst>
        <pc:spChg chg="add mod">
          <ac:chgData name="Paul Behan" userId="3dd5e58b-e9bc-46ea-ab82-ff124408224e" providerId="ADAL" clId="{0238DAF8-EB60-4A37-876F-5C1CB9654AFC}" dt="2018-03-18T23:03:32.434" v="2015" actId="20577"/>
          <ac:spMkLst>
            <pc:docMk/>
            <pc:sldMk cId="3777332058" sldId="313"/>
            <ac:spMk id="4" creationId="{0C402007-1523-4EE8-B474-31B4C6B70566}"/>
          </ac:spMkLst>
        </pc:spChg>
        <pc:spChg chg="del mod">
          <ac:chgData name="Paul Behan" userId="3dd5e58b-e9bc-46ea-ab82-ff124408224e" providerId="ADAL" clId="{0238DAF8-EB60-4A37-876F-5C1CB9654AFC}" dt="2018-03-15T16:17:14.810" v="781" actId="478"/>
          <ac:spMkLst>
            <pc:docMk/>
            <pc:sldMk cId="3777332058" sldId="313"/>
            <ac:spMk id="4" creationId="{CA2665A1-2E7C-4814-9B2F-F57DE9BAE86F}"/>
          </ac:spMkLst>
        </pc:spChg>
        <pc:spChg chg="mod">
          <ac:chgData name="Paul Behan" userId="3dd5e58b-e9bc-46ea-ab82-ff124408224e" providerId="ADAL" clId="{0238DAF8-EB60-4A37-876F-5C1CB9654AFC}" dt="2018-03-18T23:02:22.116" v="2009" actId="1076"/>
          <ac:spMkLst>
            <pc:docMk/>
            <pc:sldMk cId="3777332058" sldId="313"/>
            <ac:spMk id="8" creationId="{CD6B1FBE-4314-4787-B079-6B9970382136}"/>
          </ac:spMkLst>
        </pc:spChg>
        <pc:picChg chg="add mod ord">
          <ac:chgData name="Paul Behan" userId="3dd5e58b-e9bc-46ea-ab82-ff124408224e" providerId="ADAL" clId="{0238DAF8-EB60-4A37-876F-5C1CB9654AFC}" dt="2018-03-18T23:02:16.276" v="2008" actId="1076"/>
          <ac:picMkLst>
            <pc:docMk/>
            <pc:sldMk cId="3777332058" sldId="313"/>
            <ac:picMk id="3" creationId="{4F9F8012-EA51-4073-932D-343194364DD7}"/>
          </ac:picMkLst>
        </pc:picChg>
        <pc:picChg chg="del">
          <ac:chgData name="Paul Behan" userId="3dd5e58b-e9bc-46ea-ab82-ff124408224e" providerId="ADAL" clId="{0238DAF8-EB60-4A37-876F-5C1CB9654AFC}" dt="2018-03-15T16:16:17.868" v="771" actId="478"/>
          <ac:picMkLst>
            <pc:docMk/>
            <pc:sldMk cId="3777332058" sldId="313"/>
            <ac:picMk id="5" creationId="{F65D8FE2-D85C-4A5C-A720-B66DB1F7709D}"/>
          </ac:picMkLst>
        </pc:picChg>
      </pc:sldChg>
      <pc:sldChg chg="addSp delSp modSp addAnim delAnim modNotesTx">
        <pc:chgData name="Paul Behan" userId="3dd5e58b-e9bc-46ea-ab82-ff124408224e" providerId="ADAL" clId="{0238DAF8-EB60-4A37-876F-5C1CB9654AFC}" dt="2018-03-18T23:05:12.707" v="2022" actId="20577"/>
        <pc:sldMkLst>
          <pc:docMk/>
          <pc:sldMk cId="3248796555" sldId="314"/>
        </pc:sldMkLst>
        <pc:spChg chg="mod">
          <ac:chgData name="Paul Behan" userId="3dd5e58b-e9bc-46ea-ab82-ff124408224e" providerId="ADAL" clId="{0238DAF8-EB60-4A37-876F-5C1CB9654AFC}" dt="2018-03-15T16:23:29.894" v="1228" actId="20577"/>
          <ac:spMkLst>
            <pc:docMk/>
            <pc:sldMk cId="3248796555" sldId="314"/>
            <ac:spMk id="6" creationId="{58E08940-75F2-4838-852A-D2D894D3CA63}"/>
          </ac:spMkLst>
        </pc:spChg>
        <pc:spChg chg="del">
          <ac:chgData name="Paul Behan" userId="3dd5e58b-e9bc-46ea-ab82-ff124408224e" providerId="ADAL" clId="{0238DAF8-EB60-4A37-876F-5C1CB9654AFC}" dt="2018-03-15T16:23:36.773" v="1229" actId="478"/>
          <ac:spMkLst>
            <pc:docMk/>
            <pc:sldMk cId="3248796555" sldId="314"/>
            <ac:spMk id="7" creationId="{28C2B18F-EFC5-4D7B-8130-6E3FCCDFE85C}"/>
          </ac:spMkLst>
        </pc:spChg>
        <pc:spChg chg="del">
          <ac:chgData name="Paul Behan" userId="3dd5e58b-e9bc-46ea-ab82-ff124408224e" providerId="ADAL" clId="{0238DAF8-EB60-4A37-876F-5C1CB9654AFC}" dt="2018-03-15T16:23:38.224" v="1231" actId="478"/>
          <ac:spMkLst>
            <pc:docMk/>
            <pc:sldMk cId="3248796555" sldId="314"/>
            <ac:spMk id="11" creationId="{EB6BE86B-1EFA-420C-9E35-2210F69B9AE8}"/>
          </ac:spMkLst>
        </pc:spChg>
        <pc:spChg chg="del">
          <ac:chgData name="Paul Behan" userId="3dd5e58b-e9bc-46ea-ab82-ff124408224e" providerId="ADAL" clId="{0238DAF8-EB60-4A37-876F-5C1CB9654AFC}" dt="2018-03-15T16:23:38.857" v="1232" actId="478"/>
          <ac:spMkLst>
            <pc:docMk/>
            <pc:sldMk cId="3248796555" sldId="314"/>
            <ac:spMk id="12" creationId="{C2AFAA2A-92FE-4AB4-9F38-E73825371CBF}"/>
          </ac:spMkLst>
        </pc:spChg>
        <pc:spChg chg="del">
          <ac:chgData name="Paul Behan" userId="3dd5e58b-e9bc-46ea-ab82-ff124408224e" providerId="ADAL" clId="{0238DAF8-EB60-4A37-876F-5C1CB9654AFC}" dt="2018-03-15T16:23:37.551" v="1230" actId="478"/>
          <ac:spMkLst>
            <pc:docMk/>
            <pc:sldMk cId="3248796555" sldId="314"/>
            <ac:spMk id="13" creationId="{960850E5-1BA2-495B-BC81-EAF3F29CFCEB}"/>
          </ac:spMkLst>
        </pc:spChg>
        <pc:spChg chg="del">
          <ac:chgData name="Paul Behan" userId="3dd5e58b-e9bc-46ea-ab82-ff124408224e" providerId="ADAL" clId="{0238DAF8-EB60-4A37-876F-5C1CB9654AFC}" dt="2018-03-15T16:23:39.573" v="1233" actId="478"/>
          <ac:spMkLst>
            <pc:docMk/>
            <pc:sldMk cId="3248796555" sldId="314"/>
            <ac:spMk id="19" creationId="{2083A877-6501-4638-AA18-E800340BFF98}"/>
          </ac:spMkLst>
        </pc:spChg>
        <pc:spChg chg="del">
          <ac:chgData name="Paul Behan" userId="3dd5e58b-e9bc-46ea-ab82-ff124408224e" providerId="ADAL" clId="{0238DAF8-EB60-4A37-876F-5C1CB9654AFC}" dt="2018-03-15T16:23:40.480" v="1234" actId="478"/>
          <ac:spMkLst>
            <pc:docMk/>
            <pc:sldMk cId="3248796555" sldId="314"/>
            <ac:spMk id="20" creationId="{DEE46639-D9D0-4B2D-93FE-95385DDE680B}"/>
          </ac:spMkLst>
        </pc:spChg>
        <pc:spChg chg="add del">
          <ac:chgData name="Paul Behan" userId="3dd5e58b-e9bc-46ea-ab82-ff124408224e" providerId="ADAL" clId="{0238DAF8-EB60-4A37-876F-5C1CB9654AFC}" dt="2018-03-15T16:23:57.768" v="1240" actId="478"/>
          <ac:spMkLst>
            <pc:docMk/>
            <pc:sldMk cId="3248796555" sldId="314"/>
            <ac:spMk id="21" creationId="{B3384A76-49FC-480E-BE77-7C74C825A9A3}"/>
          </ac:spMkLst>
        </pc:spChg>
        <pc:spChg chg="add del">
          <ac:chgData name="Paul Behan" userId="3dd5e58b-e9bc-46ea-ab82-ff124408224e" providerId="ADAL" clId="{0238DAF8-EB60-4A37-876F-5C1CB9654AFC}" dt="2018-03-15T16:23:57.305" v="1239" actId="478"/>
          <ac:spMkLst>
            <pc:docMk/>
            <pc:sldMk cId="3248796555" sldId="314"/>
            <ac:spMk id="22" creationId="{DE40F296-A1A1-4D71-9F30-DE71BC6EEDB9}"/>
          </ac:spMkLst>
        </pc:spChg>
        <pc:spChg chg="add del">
          <ac:chgData name="Paul Behan" userId="3dd5e58b-e9bc-46ea-ab82-ff124408224e" providerId="ADAL" clId="{0238DAF8-EB60-4A37-876F-5C1CB9654AFC}" dt="2018-03-15T16:23:56.739" v="1238" actId="478"/>
          <ac:spMkLst>
            <pc:docMk/>
            <pc:sldMk cId="3248796555" sldId="314"/>
            <ac:spMk id="23" creationId="{7E0FB4DB-D346-4680-845D-A295ED878E87}"/>
          </ac:spMkLst>
        </pc:spChg>
      </pc:sldChg>
      <pc:sldChg chg="addSp modSp add">
        <pc:chgData name="Paul Behan" userId="3dd5e58b-e9bc-46ea-ab82-ff124408224e" providerId="ADAL" clId="{0238DAF8-EB60-4A37-876F-5C1CB9654AFC}" dt="2018-04-04T14:11:06.292" v="2379" actId="1076"/>
        <pc:sldMkLst>
          <pc:docMk/>
          <pc:sldMk cId="1584109385" sldId="315"/>
        </pc:sldMkLst>
        <pc:spChg chg="add mod">
          <ac:chgData name="Paul Behan" userId="3dd5e58b-e9bc-46ea-ab82-ff124408224e" providerId="ADAL" clId="{0238DAF8-EB60-4A37-876F-5C1CB9654AFC}" dt="2018-04-04T14:11:06.292" v="2379" actId="1076"/>
          <ac:spMkLst>
            <pc:docMk/>
            <pc:sldMk cId="1584109385" sldId="315"/>
            <ac:spMk id="8" creationId="{CC6230B1-982C-4D8D-8E94-A8EA45B78955}"/>
          </ac:spMkLst>
        </pc:spChg>
      </pc:sldChg>
      <pc:sldMasterChg chg="delSldLayout">
        <pc:chgData name="Paul Behan" userId="3dd5e58b-e9bc-46ea-ab82-ff124408224e" providerId="ADAL" clId="{0238DAF8-EB60-4A37-876F-5C1CB9654AFC}" dt="2018-04-05T08:58:48.385" v="2383" actId="2696"/>
        <pc:sldMasterMkLst>
          <pc:docMk/>
          <pc:sldMasterMk cId="3968589833" sldId="2147483662"/>
        </pc:sldMasterMkLst>
        <pc:sldLayoutChg chg="del">
          <pc:chgData name="Paul Behan" userId="3dd5e58b-e9bc-46ea-ab82-ff124408224e" providerId="ADAL" clId="{0238DAF8-EB60-4A37-876F-5C1CB9654AFC}" dt="2018-04-05T08:58:48.369" v="2380" actId="2696"/>
          <pc:sldLayoutMkLst>
            <pc:docMk/>
            <pc:sldMasterMk cId="3968589833" sldId="2147483662"/>
            <pc:sldLayoutMk cId="3665330927" sldId="2147483663"/>
          </pc:sldLayoutMkLst>
        </pc:sldLayoutChg>
        <pc:sldLayoutChg chg="del">
          <pc:chgData name="Paul Behan" userId="3dd5e58b-e9bc-46ea-ab82-ff124408224e" providerId="ADAL" clId="{0238DAF8-EB60-4A37-876F-5C1CB9654AFC}" dt="2018-04-05T08:58:48.385" v="2381" actId="2696"/>
          <pc:sldLayoutMkLst>
            <pc:docMk/>
            <pc:sldMasterMk cId="3968589833" sldId="2147483662"/>
            <pc:sldLayoutMk cId="2613689034" sldId="2147483664"/>
          </pc:sldLayoutMkLst>
        </pc:sldLayoutChg>
        <pc:sldLayoutChg chg="del">
          <pc:chgData name="Paul Behan" userId="3dd5e58b-e9bc-46ea-ab82-ff124408224e" providerId="ADAL" clId="{0238DAF8-EB60-4A37-876F-5C1CB9654AFC}" dt="2018-04-05T08:58:48.385" v="2382" actId="2696"/>
          <pc:sldLayoutMkLst>
            <pc:docMk/>
            <pc:sldMasterMk cId="3968589833" sldId="2147483662"/>
            <pc:sldLayoutMk cId="3791017519" sldId="2147483665"/>
          </pc:sldLayoutMkLst>
        </pc:sldLayoutChg>
        <pc:sldLayoutChg chg="del">
          <pc:chgData name="Paul Behan" userId="3dd5e58b-e9bc-46ea-ab82-ff124408224e" providerId="ADAL" clId="{0238DAF8-EB60-4A37-876F-5C1CB9654AFC}" dt="2018-04-05T08:58:48.385" v="2383" actId="2696"/>
          <pc:sldLayoutMkLst>
            <pc:docMk/>
            <pc:sldMasterMk cId="3968589833" sldId="2147483662"/>
            <pc:sldLayoutMk cId="1006269285" sldId="2147483666"/>
          </pc:sldLayoutMkLst>
        </pc:sldLayoutChg>
      </pc:sldMasterChg>
    </pc:docChg>
  </pc:docChgLst>
  <pc:docChgLst>
    <pc:chgData name="Paul Behan" userId="3dd5e58b-e9bc-46ea-ab82-ff124408224e" providerId="ADAL" clId="{4D07DEF9-0A7C-4BF6-B3A5-10CEC5ACF45A}"/>
  </pc:docChgLst>
  <pc:docChgLst>
    <pc:chgData name="Paul Behan" userId="e9d996f74f5bb3a5" providerId="LiveId" clId="{7565A70D-407D-4657-8156-5E5C6BC5E9A7}"/>
  </pc:docChgLst>
  <pc:docChgLst>
    <pc:chgData name="Paul Behan" userId="3dd5e58b-e9bc-46ea-ab82-ff124408224e" providerId="ADAL" clId="{444632E9-DAD1-4C2D-869B-CD1F7FB3B57B}"/>
  </pc:docChgLst>
  <pc:docChgLst>
    <pc:chgData name="Paul Behan" userId="3dd5e58b-e9bc-46ea-ab82-ff124408224e" providerId="ADAL" clId="{98F4D67F-F09C-416E-910D-4668260D7CFB}"/>
  </pc:docChgLst>
  <pc:docChgLst>
    <pc:chgData name="Paul Behan" userId="3dd5e58b-e9bc-46ea-ab82-ff124408224e" providerId="ADAL" clId="{AA28C0E2-35E8-4799-B0D1-7D725A1D0244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08EF2-A9E7-4AC3-A802-968461B2836C}" type="datetimeFigureOut">
              <a:rPr lang="en-IE" smtClean="0"/>
              <a:pPr/>
              <a:t>05/04/2018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CF78B-96D2-4305-8711-1B89159C1975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089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This lesson will focus on </a:t>
            </a:r>
            <a:r>
              <a:rPr lang="en-IE" b="1" dirty="0"/>
              <a:t>if..</a:t>
            </a:r>
            <a:r>
              <a:rPr lang="en-IE" b="1" dirty="0" err="1"/>
              <a:t>elif</a:t>
            </a:r>
            <a:r>
              <a:rPr lang="en-IE" b="1" dirty="0"/>
              <a:t>..else </a:t>
            </a:r>
            <a:r>
              <a:rPr lang="en-IE" dirty="0"/>
              <a:t>statements. It is assumed the previous lesson on </a:t>
            </a:r>
            <a:r>
              <a:rPr lang="en-IE" b="1" dirty="0"/>
              <a:t>if</a:t>
            </a:r>
            <a:r>
              <a:rPr lang="en-IE" dirty="0"/>
              <a:t> statements has been covered.</a:t>
            </a:r>
          </a:p>
          <a:p>
            <a:r>
              <a:rPr lang="en-IE" dirty="0"/>
              <a:t>It is assumed that variables, data types, casting and basic input-output have been covered before this lesson.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Conditionals are considered by many to be the first key Threshold Concept in learning how to Program.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The tasks and ideas would require several classes to ensure students have time to engage with the concept.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5729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sz="2000" b="1" dirty="0" err="1">
                <a:solidFill>
                  <a:srgbClr val="FF0000"/>
                </a:solidFill>
              </a:rPr>
              <a:t>elif</a:t>
            </a:r>
            <a:r>
              <a:rPr lang="en-IE" sz="2000" b="1" dirty="0">
                <a:solidFill>
                  <a:srgbClr val="FF0000"/>
                </a:solidFill>
              </a:rPr>
              <a:t> </a:t>
            </a:r>
            <a:r>
              <a:rPr lang="en-IE" sz="2000" dirty="0">
                <a:solidFill>
                  <a:srgbClr val="FF0000"/>
                </a:solidFill>
              </a:rPr>
              <a:t>stands for “else if”</a:t>
            </a:r>
          </a:p>
          <a:p>
            <a:r>
              <a:rPr lang="en-IE" sz="2000" dirty="0">
                <a:solidFill>
                  <a:srgbClr val="FF0000"/>
                </a:solidFill>
              </a:rPr>
              <a:t>Note that the </a:t>
            </a:r>
            <a:r>
              <a:rPr lang="en-IE" sz="2000" b="1" dirty="0">
                <a:solidFill>
                  <a:srgbClr val="FF0000"/>
                </a:solidFill>
              </a:rPr>
              <a:t>else</a:t>
            </a:r>
            <a:r>
              <a:rPr lang="en-IE" sz="2000" dirty="0">
                <a:solidFill>
                  <a:srgbClr val="FF0000"/>
                </a:solidFill>
              </a:rPr>
              <a:t> statement sweeps up any condition that wasn’t True in the preceding </a:t>
            </a:r>
            <a:r>
              <a:rPr lang="en-IE" sz="2000" b="1" dirty="0">
                <a:solidFill>
                  <a:srgbClr val="FF0000"/>
                </a:solidFill>
              </a:rPr>
              <a:t>if..</a:t>
            </a:r>
            <a:r>
              <a:rPr lang="en-IE" sz="2000" b="1" dirty="0" err="1">
                <a:solidFill>
                  <a:srgbClr val="FF0000"/>
                </a:solidFill>
              </a:rPr>
              <a:t>elif</a:t>
            </a:r>
            <a:r>
              <a:rPr lang="en-IE" sz="2000" b="1" dirty="0">
                <a:solidFill>
                  <a:srgbClr val="FF0000"/>
                </a:solidFill>
              </a:rPr>
              <a:t> </a:t>
            </a:r>
            <a:r>
              <a:rPr lang="en-IE" sz="2000" dirty="0">
                <a:solidFill>
                  <a:srgbClr val="FF0000"/>
                </a:solidFill>
              </a:rPr>
              <a:t>statements.</a:t>
            </a:r>
          </a:p>
          <a:p>
            <a:r>
              <a:rPr lang="en-IE" sz="2000" dirty="0">
                <a:solidFill>
                  <a:srgbClr val="FF0000"/>
                </a:solidFill>
              </a:rPr>
              <a:t>The </a:t>
            </a:r>
            <a:r>
              <a:rPr lang="en-IE" sz="2000" b="1" dirty="0" err="1">
                <a:solidFill>
                  <a:srgbClr val="FF0000"/>
                </a:solidFill>
              </a:rPr>
              <a:t>elif</a:t>
            </a:r>
            <a:r>
              <a:rPr lang="en-IE" sz="2000" dirty="0">
                <a:solidFill>
                  <a:srgbClr val="FF0000"/>
                </a:solidFill>
              </a:rPr>
              <a:t> statements are REDUNDANT. The only outputs possible are Temperature is &gt; 0 OR Temperature is less than zero.</a:t>
            </a:r>
          </a:p>
          <a:p>
            <a:r>
              <a:rPr lang="en-IE" sz="2000" dirty="0">
                <a:solidFill>
                  <a:srgbClr val="FF0000"/>
                </a:solidFill>
              </a:rPr>
              <a:t>Also, another limitation is what the algorithm will do for temp = 0. Its value is not captured accurately by the output to the user.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endParaRPr lang="en-IE" sz="2000" dirty="0">
              <a:solidFill>
                <a:srgbClr val="FF0000"/>
              </a:solidFill>
            </a:endParaRP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8012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This set of exercises is aimed at the design process to encourage students to reflect upon how to create better, more efficient artefacts.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7950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REMINDER of the full table of relational operators that allow us to make comparisons of equality and inequality.</a:t>
            </a:r>
          </a:p>
          <a:p>
            <a:r>
              <a:rPr lang="en-IE" b="1" dirty="0">
                <a:solidFill>
                  <a:srgbClr val="FF0000"/>
                </a:solidFill>
              </a:rPr>
              <a:t>Draw attention to the “equals” relational operator.  Ask why there are two equals. (One equal sign is an assignment!!)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The PRIMM method will encourage engagement. (Predict Run Investigate Modify Make)</a:t>
            </a:r>
          </a:p>
          <a:p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8CF78B-96D2-4305-8711-1B89159C1975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19741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flow of the improved program should be </a:t>
            </a:r>
            <a:r>
              <a:rPr lang="en-IE" b="1" dirty="0"/>
              <a:t>if…</a:t>
            </a:r>
            <a:r>
              <a:rPr lang="en-IE" b="1" dirty="0" err="1"/>
              <a:t>elif</a:t>
            </a:r>
            <a:r>
              <a:rPr lang="en-IE" b="1" dirty="0"/>
              <a:t>…else</a:t>
            </a:r>
            <a:r>
              <a:rPr lang="en-IE" dirty="0"/>
              <a:t>. (Although not strictly necessary in this case)</a:t>
            </a:r>
          </a:p>
          <a:p>
            <a:r>
              <a:rPr lang="en-IE" sz="2000" dirty="0">
                <a:solidFill>
                  <a:srgbClr val="FF0000"/>
                </a:solidFill>
              </a:rPr>
              <a:t>In order to catch the temperatures of 0 and 40 for example, the last conditional should read </a:t>
            </a:r>
            <a:r>
              <a:rPr lang="en-IE" sz="2000" b="1" dirty="0">
                <a:solidFill>
                  <a:srgbClr val="FF0000"/>
                </a:solidFill>
              </a:rPr>
              <a:t>(temp &gt;= 0) </a:t>
            </a:r>
            <a:r>
              <a:rPr lang="en-IE" sz="2000" b="1" dirty="0">
                <a:solidFill>
                  <a:srgbClr val="FFC000"/>
                </a:solidFill>
              </a:rPr>
              <a:t>and</a:t>
            </a:r>
            <a:r>
              <a:rPr lang="en-IE" sz="2000" b="1" dirty="0">
                <a:solidFill>
                  <a:srgbClr val="FF0000"/>
                </a:solidFill>
              </a:rPr>
              <a:t> (temp &lt;= 40).</a:t>
            </a:r>
          </a:p>
          <a:p>
            <a:r>
              <a:rPr lang="en-IE" sz="2000" b="0" dirty="0">
                <a:solidFill>
                  <a:srgbClr val="FF0000"/>
                </a:solidFill>
              </a:rPr>
              <a:t>The students must decide in advance if the range of temperatures are </a:t>
            </a:r>
            <a:r>
              <a:rPr lang="en-IE" sz="2000" b="0" u="sng" dirty="0">
                <a:solidFill>
                  <a:srgbClr val="FF0000"/>
                </a:solidFill>
              </a:rPr>
              <a:t>inclusive or exclusive. </a:t>
            </a:r>
          </a:p>
          <a:p>
            <a:r>
              <a:rPr lang="en-IE" sz="2000" b="0" dirty="0">
                <a:solidFill>
                  <a:srgbClr val="FF0000"/>
                </a:solidFill>
              </a:rPr>
              <a:t>So their program should tell the user this is what is happening.</a:t>
            </a:r>
            <a:endParaRPr lang="en-IE" sz="2000" dirty="0">
              <a:solidFill>
                <a:srgbClr val="FF0000"/>
              </a:solidFill>
            </a:endParaRP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039140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flow of the improved program should include </a:t>
            </a:r>
            <a:r>
              <a:rPr lang="en-IE" b="1" dirty="0"/>
              <a:t>if…</a:t>
            </a:r>
            <a:r>
              <a:rPr lang="en-IE" b="1" dirty="0" err="1"/>
              <a:t>elif</a:t>
            </a:r>
            <a:r>
              <a:rPr lang="en-IE" b="1" dirty="0"/>
              <a:t>…else</a:t>
            </a:r>
            <a:r>
              <a:rPr lang="en-IE" dirty="0"/>
              <a:t>.</a:t>
            </a:r>
          </a:p>
          <a:p>
            <a:r>
              <a:rPr lang="en-IE" sz="2000" dirty="0">
                <a:solidFill>
                  <a:srgbClr val="FF0000"/>
                </a:solidFill>
              </a:rPr>
              <a:t>The benefit of the improved program is that less lines of code are executed, to perform the same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26097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This is the bones of the guessing game. At this point, students can control the flow of their programs using </a:t>
            </a:r>
            <a:r>
              <a:rPr lang="en-IE" b="1" dirty="0"/>
              <a:t>if..</a:t>
            </a:r>
            <a:r>
              <a:rPr lang="en-IE" b="1" dirty="0" err="1"/>
              <a:t>elif</a:t>
            </a:r>
            <a:r>
              <a:rPr lang="en-IE" b="1" dirty="0"/>
              <a:t>..else </a:t>
            </a:r>
            <a:r>
              <a:rPr lang="en-IE" dirty="0"/>
              <a:t>statements.</a:t>
            </a:r>
          </a:p>
          <a:p>
            <a:r>
              <a:rPr lang="en-IE" dirty="0"/>
              <a:t>Students must write the algorithm first. The next slide shows a possible </a:t>
            </a:r>
            <a:r>
              <a:rPr lang="en-IE" sz="2000" dirty="0">
                <a:solidFill>
                  <a:srgbClr val="FF0000"/>
                </a:solidFill>
              </a:rPr>
              <a:t>algorithm in pseudo-code, to aid students who may have difficulties.</a:t>
            </a:r>
          </a:p>
          <a:p>
            <a:r>
              <a:rPr lang="en-IE" dirty="0"/>
              <a:t>When students study LOOPS they will be able to offer the user unlimited amount of turns, the option to exit the program, and greater efficiency in the code.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The Scratch symbol indicates that this task should also be done in Scratch (or similar block-based language). The html resource, containing the Scratch program and guiding the students, is part of the same folder as this Python resource.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93001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Students finding it hard to write the algorithm/program unaided could use this pseudo code as a scaffold for writing their own code.</a:t>
            </a:r>
          </a:p>
          <a:p>
            <a:r>
              <a:rPr lang="en-IE" dirty="0"/>
              <a:t>The NESTED </a:t>
            </a:r>
            <a:r>
              <a:rPr lang="en-IE" b="1" dirty="0" err="1"/>
              <a:t>if..else</a:t>
            </a:r>
            <a:r>
              <a:rPr lang="en-IE" b="1" dirty="0"/>
              <a:t> </a:t>
            </a:r>
            <a:r>
              <a:rPr lang="en-IE" dirty="0"/>
              <a:t>statements are further reinforced in the additional resources related to LOs.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200" dirty="0">
                <a:solidFill>
                  <a:srgbClr val="FF0000"/>
                </a:solidFill>
              </a:rPr>
              <a:t>On ncca.ie, use the html resource to write the guessing game in Scratch and analyse its CT level. Compare the 2 programs and the 2 User Interfaces.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573893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There are </a:t>
            </a:r>
            <a:r>
              <a:rPr lang="en-IE" b="1" dirty="0"/>
              <a:t>if..</a:t>
            </a:r>
            <a:r>
              <a:rPr lang="en-IE" b="1" dirty="0" err="1"/>
              <a:t>elif</a:t>
            </a:r>
            <a:r>
              <a:rPr lang="en-IE" b="1" dirty="0"/>
              <a:t>..else </a:t>
            </a:r>
            <a:r>
              <a:rPr lang="en-IE" dirty="0"/>
              <a:t>tests and conditions in this task. </a:t>
            </a:r>
          </a:p>
          <a:p>
            <a:r>
              <a:rPr lang="en-IE" dirty="0"/>
              <a:t>It is a CT challenge on the </a:t>
            </a:r>
            <a:r>
              <a:rPr lang="en-IE" dirty="0" err="1"/>
              <a:t>ncca</a:t>
            </a:r>
            <a:r>
              <a:rPr lang="en-IE" dirty="0"/>
              <a:t> website, aligned to the concepts and tasks in this section (and on a html platform)</a:t>
            </a:r>
          </a:p>
          <a:p>
            <a:r>
              <a:rPr lang="en-IE" dirty="0"/>
              <a:t>Students should be encouraged to decompose the program and build up the functionality from working code.</a:t>
            </a:r>
          </a:p>
          <a:p>
            <a:r>
              <a:rPr lang="en-IE" dirty="0"/>
              <a:t>Students must write the algorithm first. The CT Challenge will guide the students through the process.</a:t>
            </a:r>
          </a:p>
          <a:p>
            <a:r>
              <a:rPr lang="en-IE" dirty="0"/>
              <a:t>A later CT challenge requires the student to develop a program to encode entire strings using a Caesar Shift.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75886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There are a lot of tests and conditions in this task. </a:t>
            </a:r>
          </a:p>
          <a:p>
            <a:r>
              <a:rPr lang="en-IE" dirty="0"/>
              <a:t>It is a CT challenge on the </a:t>
            </a:r>
            <a:r>
              <a:rPr lang="en-IE" dirty="0" err="1"/>
              <a:t>ncca</a:t>
            </a:r>
            <a:r>
              <a:rPr lang="en-IE" dirty="0"/>
              <a:t> website, aligned to the concepts and tasks in this section (and on a html platform)</a:t>
            </a:r>
          </a:p>
          <a:p>
            <a:r>
              <a:rPr lang="en-IE" dirty="0"/>
              <a:t>Students should be encouraged to decompose the program and build up the functionality from working code.</a:t>
            </a:r>
          </a:p>
          <a:p>
            <a:r>
              <a:rPr lang="en-IE" dirty="0"/>
              <a:t>Students must write the algorithm first. The CT Challenge will guide the students through the process.</a:t>
            </a:r>
          </a:p>
          <a:p>
            <a:r>
              <a:rPr lang="en-IE" dirty="0"/>
              <a:t>The next slide shows some suggestions on how to code this problem.</a:t>
            </a:r>
          </a:p>
          <a:p>
            <a:r>
              <a:rPr lang="en-IE" dirty="0"/>
              <a:t>When students study LOOPS they will be able to offer the user unlimited amount of turns and the option to exit the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545205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partially written solution above is to suggest a way of coding the program to convert marks to grades.</a:t>
            </a:r>
          </a:p>
          <a:p>
            <a:r>
              <a:rPr lang="en-IE" dirty="0"/>
              <a:t>The student will need to add a lot more code to this to solve the entire problem.</a:t>
            </a:r>
          </a:p>
          <a:p>
            <a:r>
              <a:rPr lang="en-IE" dirty="0"/>
              <a:t>When complete and working, the students could try to enhance their code to check for marks entered that are not between 0 and 100%.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4428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main Learning Outcomes (LO) achieved are highlighted throughout the lesson and tasks.</a:t>
            </a:r>
          </a:p>
          <a:p>
            <a:r>
              <a:rPr lang="en-IE" dirty="0"/>
              <a:t>The list is not exhaustive, and consultation with the LCCS spec is encouraged at all times throughout the implementation of the course.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13411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Review the extent to which the L)s have been achieved in these tasks, and also in the CT challenge, the </a:t>
            </a:r>
            <a:r>
              <a:rPr lang="en-IE" dirty="0" err="1"/>
              <a:t>eTasks</a:t>
            </a:r>
            <a:r>
              <a:rPr lang="en-IE" dirty="0"/>
              <a:t>, the equivalent program written in Scratch, and the </a:t>
            </a:r>
            <a:r>
              <a:rPr lang="en-IE" dirty="0" err="1"/>
              <a:t>microbit</a:t>
            </a:r>
            <a:r>
              <a:rPr lang="en-IE" dirty="0"/>
              <a:t> and conditionals in Python videos. The main LOs addressed are Students should be able to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1.1 describe a systematic process for solving problems and making decisions	</a:t>
            </a:r>
          </a:p>
          <a:p>
            <a:r>
              <a:rPr lang="en-I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1.2 explain how the power of computing enables different solutions to difficult problems	</a:t>
            </a:r>
          </a:p>
          <a:p>
            <a:r>
              <a:rPr lang="en-I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1.4 solve problems using skills of logic	</a:t>
            </a:r>
          </a:p>
          <a:p>
            <a:r>
              <a:rPr lang="en-I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1.22 read, write, test, and modify computer programs</a:t>
            </a:r>
          </a:p>
          <a:p>
            <a:r>
              <a:rPr lang="en-I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1.23 reflect and communicate on the design and development process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2.20 identify and fix/debug warnings and errors in computer code and modify as required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1.15 consider the quality of the user experience when interacting with computers (further elements of this LO developed at a later stage)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6497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 FLOW chart representation ….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68375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If statement is read as </a:t>
            </a:r>
            <a:r>
              <a:rPr lang="en-IE" sz="2000" dirty="0">
                <a:solidFill>
                  <a:srgbClr val="FF0000"/>
                </a:solidFill>
              </a:rPr>
              <a:t>“If the temperature is greater than zero is True then execute the following commands”</a:t>
            </a:r>
          </a:p>
          <a:p>
            <a:r>
              <a:rPr lang="en-IE" dirty="0"/>
              <a:t>Note the indentation.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4993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b="1" dirty="0"/>
              <a:t>If ..else </a:t>
            </a:r>
            <a:r>
              <a:rPr lang="en-IE" dirty="0"/>
              <a:t>is useful for a test that is either True or False, greater or less than, on or off, or any binary test on a condition.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987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Introduce the concept of if … else statements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3234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Introduce the concept of if … else statements.   </a:t>
            </a:r>
          </a:p>
          <a:p>
            <a:r>
              <a:rPr lang="en-IE" sz="2000" b="1" dirty="0" err="1">
                <a:solidFill>
                  <a:srgbClr val="FF0000"/>
                </a:solidFill>
              </a:rPr>
              <a:t>elif</a:t>
            </a:r>
            <a:r>
              <a:rPr lang="en-IE" sz="2000" b="1" dirty="0">
                <a:solidFill>
                  <a:srgbClr val="FF0000"/>
                </a:solidFill>
              </a:rPr>
              <a:t> </a:t>
            </a:r>
            <a:r>
              <a:rPr lang="en-IE" sz="2000" dirty="0">
                <a:solidFill>
                  <a:srgbClr val="FF0000"/>
                </a:solidFill>
              </a:rPr>
              <a:t>stands for “else if”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The PRIMM method will encourage engagement. (Predict Run Investigate Modify Make)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53128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Now the output only shows one statement, and not the other 2 statements.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971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sz="2000" b="1" dirty="0" err="1">
                <a:solidFill>
                  <a:srgbClr val="FF0000"/>
                </a:solidFill>
              </a:rPr>
              <a:t>elif</a:t>
            </a:r>
            <a:r>
              <a:rPr lang="en-IE" sz="2000" b="1" dirty="0">
                <a:solidFill>
                  <a:srgbClr val="FF0000"/>
                </a:solidFill>
              </a:rPr>
              <a:t> </a:t>
            </a:r>
            <a:r>
              <a:rPr lang="en-IE" sz="2000" dirty="0">
                <a:solidFill>
                  <a:srgbClr val="FF0000"/>
                </a:solidFill>
              </a:rPr>
              <a:t>stands for “else if”</a:t>
            </a:r>
          </a:p>
          <a:p>
            <a:r>
              <a:rPr lang="en-IE" sz="2000" dirty="0">
                <a:solidFill>
                  <a:srgbClr val="FF0000"/>
                </a:solidFill>
              </a:rPr>
              <a:t>Note that the </a:t>
            </a:r>
            <a:r>
              <a:rPr lang="en-IE" sz="2000" b="1" dirty="0">
                <a:solidFill>
                  <a:srgbClr val="FF0000"/>
                </a:solidFill>
              </a:rPr>
              <a:t>else</a:t>
            </a:r>
            <a:r>
              <a:rPr lang="en-IE" sz="2000" dirty="0">
                <a:solidFill>
                  <a:srgbClr val="FF0000"/>
                </a:solidFill>
              </a:rPr>
              <a:t> statement sweeps up any condition that wasn’t True in the preceding </a:t>
            </a:r>
            <a:r>
              <a:rPr lang="en-IE" sz="2000" b="1" dirty="0">
                <a:solidFill>
                  <a:srgbClr val="FF0000"/>
                </a:solidFill>
              </a:rPr>
              <a:t>if..</a:t>
            </a:r>
            <a:r>
              <a:rPr lang="en-IE" sz="2000" b="1" dirty="0" err="1">
                <a:solidFill>
                  <a:srgbClr val="FF0000"/>
                </a:solidFill>
              </a:rPr>
              <a:t>elif</a:t>
            </a:r>
            <a:r>
              <a:rPr lang="en-IE" sz="2000" b="1" dirty="0">
                <a:solidFill>
                  <a:srgbClr val="FF0000"/>
                </a:solidFill>
              </a:rPr>
              <a:t> </a:t>
            </a:r>
            <a:r>
              <a:rPr lang="en-IE" sz="2000" dirty="0">
                <a:solidFill>
                  <a:srgbClr val="FF0000"/>
                </a:solidFill>
              </a:rPr>
              <a:t>statements.</a:t>
            </a:r>
          </a:p>
          <a:p>
            <a:r>
              <a:rPr lang="en-IE" sz="2000" dirty="0">
                <a:solidFill>
                  <a:srgbClr val="FF0000"/>
                </a:solidFill>
              </a:rPr>
              <a:t>temp = 70 will output : Temperature is between 40 – 70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200" dirty="0">
                <a:solidFill>
                  <a:srgbClr val="FF0000"/>
                </a:solidFill>
              </a:rPr>
              <a:t>temp = 40 will output :  Temperature is between 0 – 40.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200" dirty="0">
                <a:solidFill>
                  <a:srgbClr val="FF0000"/>
                </a:solidFill>
              </a:rPr>
              <a:t>temp = 0 will output :  Temperature is between 0 – 40.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200" dirty="0">
                <a:solidFill>
                  <a:srgbClr val="FF0000"/>
                </a:solidFill>
              </a:rPr>
              <a:t>temp = -5 will output :  Temperature is less than zero.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sz="1200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sz="1200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sz="1200" dirty="0">
              <a:solidFill>
                <a:srgbClr val="FF0000"/>
              </a:solidFill>
            </a:endParaRP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2072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bigideasdeh-43wiki.wikispaces.com/expected+outcomes+of+phase+i+therapy" TargetMode="External"/><Relationship Id="rId2" Type="http://schemas.openxmlformats.org/officeDocument/2006/relationships/image" Target="../media/image2.jpg&amp;ehk=qP8SYZNcVvQJKYjeFmtgvA&amp;r=0&amp;pid=OfficeInsert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nestcandy.blogspot.com/2012/06/inspirational-quote-sunday-1.html" TargetMode="External"/><Relationship Id="rId2" Type="http://schemas.openxmlformats.org/officeDocument/2006/relationships/image" Target="../media/image3.jpg&amp;ehk=yRzK0NCfYGUWv7LC81inQw&amp;r=0&amp;pid=OfficeInsert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881316" y="365126"/>
            <a:ext cx="66340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881316" y="1825625"/>
            <a:ext cx="66340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572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rgbClr val="FAF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603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7A79B7-4BAA-44BA-AB00-078DFAE9BA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7811"/>
            <a:ext cx="678390" cy="6783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ThinkPairShareSquare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A4CD9F-77FD-4ED2-A934-3CF935803F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9983803">
            <a:off x="7112324" y="511380"/>
            <a:ext cx="1695614" cy="11304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89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1316" y="365126"/>
            <a:ext cx="66340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1316" y="1825625"/>
            <a:ext cx="66340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8589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1" r:id="rId8"/>
    <p:sldLayoutId id="2147483660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&amp;ehk=H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://population-based-intervention.wikispaces.com/Home-school+partnership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&amp;ehk=H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://population-based-intervention.wikispaces.com/Home-school+partnership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098219"/>
            <a:ext cx="6634034" cy="1325563"/>
          </a:xfrm>
        </p:spPr>
        <p:txBody>
          <a:bodyPr>
            <a:normAutofit/>
          </a:bodyPr>
          <a:lstStyle/>
          <a:p>
            <a:r>
              <a:rPr lang="en-US" sz="4400" dirty="0"/>
              <a:t>Learning to Program</a:t>
            </a:r>
            <a:br>
              <a:rPr lang="en-US" sz="4400" dirty="0"/>
            </a:br>
            <a:r>
              <a:rPr lang="en-US" sz="4400" dirty="0"/>
              <a:t>in Python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6135DC2-7E5C-4478-8C53-5F26D4FC22AF}"/>
              </a:ext>
            </a:extLst>
          </p:cNvPr>
          <p:cNvSpPr txBox="1">
            <a:spLocks/>
          </p:cNvSpPr>
          <p:nvPr/>
        </p:nvSpPr>
        <p:spPr>
          <a:xfrm>
            <a:off x="2987824" y="3798201"/>
            <a:ext cx="5527525" cy="2079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200" b="1" dirty="0">
                <a:solidFill>
                  <a:schemeClr val="tx1"/>
                </a:solidFill>
              </a:rPr>
              <a:t>Concept 4</a:t>
            </a:r>
          </a:p>
          <a:p>
            <a:r>
              <a:rPr lang="en-US" sz="4200" b="1" dirty="0">
                <a:solidFill>
                  <a:schemeClr val="tx1"/>
                </a:solidFill>
              </a:rPr>
              <a:t>More Conditionals</a:t>
            </a:r>
          </a:p>
          <a:p>
            <a:r>
              <a:rPr lang="en-US" sz="3000" b="1" dirty="0">
                <a:solidFill>
                  <a:schemeClr val="tx1"/>
                </a:solidFill>
              </a:rPr>
              <a:t>(if else </a:t>
            </a:r>
            <a:r>
              <a:rPr lang="en-US" sz="3000" b="1" dirty="0" err="1">
                <a:solidFill>
                  <a:schemeClr val="tx1"/>
                </a:solidFill>
              </a:rPr>
              <a:t>elif</a:t>
            </a:r>
            <a:r>
              <a:rPr lang="en-US" sz="3000" b="1" dirty="0">
                <a:solidFill>
                  <a:schemeClr val="tx1"/>
                </a:solidFill>
              </a:rPr>
              <a:t> statements)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4F9F8012-EA51-4073-932D-343194364D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70" y="836712"/>
            <a:ext cx="8782412" cy="5398102"/>
          </a:xfrm>
          <a:prstGeom prst="rect">
            <a:avLst/>
          </a:prstGeom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CD6B1FBE-4314-4787-B079-6B99703821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33170" y="-67345"/>
            <a:ext cx="8229600" cy="1143000"/>
          </a:xfrm>
        </p:spPr>
        <p:txBody>
          <a:bodyPr/>
          <a:lstStyle/>
          <a:p>
            <a:r>
              <a:rPr lang="en-IE" b="1" dirty="0"/>
              <a:t>if..</a:t>
            </a:r>
            <a:r>
              <a:rPr lang="en-IE" b="1" dirty="0" err="1"/>
              <a:t>elif</a:t>
            </a:r>
            <a:r>
              <a:rPr lang="en-IE" b="1" dirty="0"/>
              <a:t>..else</a:t>
            </a:r>
            <a:r>
              <a:rPr lang="en-IE" dirty="0"/>
              <a:t> statements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402007-1523-4EE8-B474-31B4C6B70566}"/>
              </a:ext>
            </a:extLst>
          </p:cNvPr>
          <p:cNvSpPr txBox="1"/>
          <p:nvPr/>
        </p:nvSpPr>
        <p:spPr>
          <a:xfrm>
            <a:off x="138871" y="6129771"/>
            <a:ext cx="8866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2.21 students should be able to critically reflect on and identify limitations in completed code </a:t>
            </a:r>
            <a:r>
              <a:rPr lang="en-IE" sz="20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suggest possible improvements (HL)</a:t>
            </a:r>
            <a:endParaRPr lang="en-IE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7332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CD6B1FBE-4314-4787-B079-6B99703821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01039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dirty="0"/>
              <a:t>Use </a:t>
            </a:r>
            <a:r>
              <a:rPr lang="en-IE" b="1" dirty="0"/>
              <a:t>if..</a:t>
            </a:r>
            <a:r>
              <a:rPr lang="en-IE" b="1" dirty="0" err="1"/>
              <a:t>elif</a:t>
            </a:r>
            <a:r>
              <a:rPr lang="en-IE" b="1" dirty="0"/>
              <a:t>..else </a:t>
            </a:r>
            <a:r>
              <a:rPr lang="en-IE" dirty="0"/>
              <a:t>to improve </a:t>
            </a:r>
            <a:r>
              <a:rPr lang="en-IE" b="1" dirty="0"/>
              <a:t>if</a:t>
            </a:r>
            <a:r>
              <a:rPr lang="en-IE" dirty="0"/>
              <a:t> programs</a:t>
            </a:r>
            <a:endParaRPr lang="en-US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CA2665A1-2E7C-4814-9B2F-F57DE9BAE86F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03198" y="1340768"/>
            <a:ext cx="7731047" cy="15113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E" sz="3500" b="1" u="sng" dirty="0">
                <a:solidFill>
                  <a:srgbClr val="7030A0"/>
                </a:solidFill>
              </a:rPr>
              <a:t>REVISIT</a:t>
            </a:r>
          </a:p>
          <a:p>
            <a:pPr marL="0" indent="0">
              <a:buNone/>
            </a:pPr>
            <a:r>
              <a:rPr lang="en-IE" sz="3500" dirty="0"/>
              <a:t>We are going to look again at programs written during the lesson on </a:t>
            </a:r>
            <a:r>
              <a:rPr lang="en-IE" sz="3500" b="1" dirty="0"/>
              <a:t>if</a:t>
            </a:r>
            <a:r>
              <a:rPr lang="en-IE" sz="3500" dirty="0"/>
              <a:t> statements.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FD441EF-6B32-46D3-8C6D-D003ABAEFCFB}"/>
              </a:ext>
            </a:extLst>
          </p:cNvPr>
          <p:cNvSpPr txBox="1">
            <a:spLocks/>
          </p:cNvSpPr>
          <p:nvPr/>
        </p:nvSpPr>
        <p:spPr>
          <a:xfrm>
            <a:off x="709755" y="2852068"/>
            <a:ext cx="7731047" cy="15113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sz="3500" b="1" u="sng" dirty="0">
                <a:solidFill>
                  <a:srgbClr val="7030A0"/>
                </a:solidFill>
              </a:rPr>
              <a:t>REVIEW</a:t>
            </a:r>
          </a:p>
          <a:p>
            <a:pPr marL="0" indent="0">
              <a:buFont typeface="Arial" pitchFamily="34" charset="0"/>
              <a:buNone/>
            </a:pPr>
            <a:r>
              <a:rPr lang="en-IE" dirty="0"/>
              <a:t>Discuss how to use </a:t>
            </a:r>
            <a:r>
              <a:rPr lang="en-IE" b="1" dirty="0"/>
              <a:t>if..</a:t>
            </a:r>
            <a:r>
              <a:rPr lang="en-IE" b="1" dirty="0" err="1"/>
              <a:t>elif</a:t>
            </a:r>
            <a:r>
              <a:rPr lang="en-IE" b="1" dirty="0"/>
              <a:t>..else </a:t>
            </a:r>
            <a:r>
              <a:rPr lang="en-IE" dirty="0"/>
              <a:t>statements to improve the efficiency of the programs.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385D9464-380E-414F-BE91-5DCF1B6EB4D5}"/>
              </a:ext>
            </a:extLst>
          </p:cNvPr>
          <p:cNvSpPr txBox="1">
            <a:spLocks/>
          </p:cNvSpPr>
          <p:nvPr/>
        </p:nvSpPr>
        <p:spPr>
          <a:xfrm>
            <a:off x="703198" y="4437112"/>
            <a:ext cx="7731047" cy="15113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sz="3500" b="1" u="sng" dirty="0">
                <a:solidFill>
                  <a:srgbClr val="7030A0"/>
                </a:solidFill>
              </a:rPr>
              <a:t>RE-DESIGN</a:t>
            </a:r>
          </a:p>
          <a:p>
            <a:pPr marL="0" indent="0">
              <a:buFont typeface="Arial" pitchFamily="34" charset="0"/>
              <a:buNone/>
            </a:pPr>
            <a:r>
              <a:rPr lang="en-IE" dirty="0"/>
              <a:t>Modify your programs and ensure they execute correctly.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291E33-FE16-4789-9313-5B1F0F555FE8}"/>
              </a:ext>
            </a:extLst>
          </p:cNvPr>
          <p:cNvSpPr txBox="1"/>
          <p:nvPr/>
        </p:nvSpPr>
        <p:spPr>
          <a:xfrm>
            <a:off x="146786" y="6022156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1.23 students should be able reflect and communicate on the design and development process</a:t>
            </a:r>
          </a:p>
        </p:txBody>
      </p:sp>
    </p:spTree>
    <p:extLst>
      <p:ext uri="{BB962C8B-B14F-4D97-AF65-F5344CB8AC3E}">
        <p14:creationId xmlns:p14="http://schemas.microsoft.com/office/powerpoint/2010/main" val="102343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B4F4C10-3B57-46BD-8E33-35E72C9098F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55576" y="1124744"/>
          <a:ext cx="7704856" cy="5273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97555">
                  <a:extLst>
                    <a:ext uri="{9D8B030D-6E8A-4147-A177-3AD203B41FA5}">
                      <a16:colId xmlns:a16="http://schemas.microsoft.com/office/drawing/2014/main" val="1064276653"/>
                    </a:ext>
                  </a:extLst>
                </a:gridCol>
                <a:gridCol w="1916023">
                  <a:extLst>
                    <a:ext uri="{9D8B030D-6E8A-4147-A177-3AD203B41FA5}">
                      <a16:colId xmlns:a16="http://schemas.microsoft.com/office/drawing/2014/main" val="806643344"/>
                    </a:ext>
                  </a:extLst>
                </a:gridCol>
                <a:gridCol w="2079088">
                  <a:extLst>
                    <a:ext uri="{9D8B030D-6E8A-4147-A177-3AD203B41FA5}">
                      <a16:colId xmlns:a16="http://schemas.microsoft.com/office/drawing/2014/main" val="1671600801"/>
                    </a:ext>
                  </a:extLst>
                </a:gridCol>
                <a:gridCol w="1712190">
                  <a:extLst>
                    <a:ext uri="{9D8B030D-6E8A-4147-A177-3AD203B41FA5}">
                      <a16:colId xmlns:a16="http://schemas.microsoft.com/office/drawing/2014/main" val="1070243092"/>
                    </a:ext>
                  </a:extLst>
                </a:gridCol>
              </a:tblGrid>
              <a:tr h="570514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/>
                        <a:t>Relational 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0" dirty="0"/>
                        <a:t>True /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0" dirty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0" dirty="0"/>
                        <a:t>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286440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==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+ 1 == 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equals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True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978410136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!=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3.2 != 2.5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does not equal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True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884777148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&lt;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&lt; 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less than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False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622324587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&gt;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&gt; 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greater than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True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335896944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&lt;=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&lt;= 13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less than or equal to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False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46750265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&gt;=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5.0 &gt;= 5.0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greater than or equal to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True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45815695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8E08940-75F2-4838-852A-D2D894D3CA63}"/>
              </a:ext>
            </a:extLst>
          </p:cNvPr>
          <p:cNvSpPr txBox="1"/>
          <p:nvPr/>
        </p:nvSpPr>
        <p:spPr>
          <a:xfrm>
            <a:off x="539552" y="155196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REMINDER of Relational Operators for making comparisons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3384A76-49FC-480E-BE77-7C74C825A9A3}"/>
              </a:ext>
            </a:extLst>
          </p:cNvPr>
          <p:cNvSpPr/>
          <p:nvPr/>
        </p:nvSpPr>
        <p:spPr>
          <a:xfrm>
            <a:off x="6876257" y="2014261"/>
            <a:ext cx="1512168" cy="5995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E40F296-A1A1-4D71-9F30-DE71BC6EEDB9}"/>
              </a:ext>
            </a:extLst>
          </p:cNvPr>
          <p:cNvSpPr/>
          <p:nvPr/>
        </p:nvSpPr>
        <p:spPr>
          <a:xfrm>
            <a:off x="6876257" y="2769897"/>
            <a:ext cx="1512168" cy="5030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E0FB4DB-D346-4680-845D-A295ED878E87}"/>
              </a:ext>
            </a:extLst>
          </p:cNvPr>
          <p:cNvSpPr/>
          <p:nvPr/>
        </p:nvSpPr>
        <p:spPr>
          <a:xfrm>
            <a:off x="6876257" y="3467004"/>
            <a:ext cx="1512168" cy="5030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ADE83D3-1EF7-4DF9-9700-4A948085942B}"/>
              </a:ext>
            </a:extLst>
          </p:cNvPr>
          <p:cNvSpPr/>
          <p:nvPr/>
        </p:nvSpPr>
        <p:spPr>
          <a:xfrm>
            <a:off x="6876257" y="4141797"/>
            <a:ext cx="1512168" cy="5030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FF8C508F-7737-4F6E-8F0A-EFD36E8805F7}"/>
              </a:ext>
            </a:extLst>
          </p:cNvPr>
          <p:cNvSpPr/>
          <p:nvPr/>
        </p:nvSpPr>
        <p:spPr>
          <a:xfrm>
            <a:off x="6876257" y="4805413"/>
            <a:ext cx="1512168" cy="7227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01ED17E9-2F12-4579-AAEA-79DCACD7E5A4}"/>
              </a:ext>
            </a:extLst>
          </p:cNvPr>
          <p:cNvSpPr/>
          <p:nvPr/>
        </p:nvSpPr>
        <p:spPr>
          <a:xfrm>
            <a:off x="6885385" y="5644830"/>
            <a:ext cx="1512168" cy="7227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879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B84AD3F-1698-4187-8E14-1CDA8BF93A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4" y="1196752"/>
            <a:ext cx="9100032" cy="5693240"/>
          </a:xfrm>
          <a:prstGeom prst="rect">
            <a:avLst/>
          </a:prstGeom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CD6B1FBE-4314-4787-B079-6B99703821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3528" y="0"/>
            <a:ext cx="8229600" cy="1315347"/>
          </a:xfrm>
        </p:spPr>
        <p:txBody>
          <a:bodyPr>
            <a:normAutofit/>
          </a:bodyPr>
          <a:lstStyle/>
          <a:p>
            <a:r>
              <a:rPr lang="en-IE" sz="3600" b="1" dirty="0"/>
              <a:t>1</a:t>
            </a:r>
            <a:r>
              <a:rPr lang="en-IE" sz="3600" b="1" baseline="30000" dirty="0"/>
              <a:t>st</a:t>
            </a:r>
            <a:r>
              <a:rPr lang="en-IE" sz="3600" b="1" dirty="0"/>
              <a:t> Program to RE-DESIGN to ensure temperatures 0, 40, and 70 are included.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02099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DBAF1465-147E-437B-954A-2CA109A798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92" y="980728"/>
            <a:ext cx="8351184" cy="5544616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97E52D19-E8CF-4F7B-9B3A-227890199325}"/>
              </a:ext>
            </a:extLst>
          </p:cNvPr>
          <p:cNvSpPr txBox="1">
            <a:spLocks/>
          </p:cNvSpPr>
          <p:nvPr/>
        </p:nvSpPr>
        <p:spPr>
          <a:xfrm>
            <a:off x="179512" y="-744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b="1" dirty="0"/>
              <a:t>2</a:t>
            </a:r>
            <a:r>
              <a:rPr lang="en-IE" b="1" baseline="30000" dirty="0"/>
              <a:t>nd</a:t>
            </a:r>
            <a:r>
              <a:rPr lang="en-IE" b="1" dirty="0"/>
              <a:t> Program to RE-DESIGN using </a:t>
            </a:r>
          </a:p>
          <a:p>
            <a:r>
              <a:rPr lang="en-IE" b="1" dirty="0"/>
              <a:t>if ..</a:t>
            </a:r>
            <a:r>
              <a:rPr lang="en-IE" b="1" dirty="0" err="1"/>
              <a:t>elif</a:t>
            </a:r>
            <a:r>
              <a:rPr lang="en-IE" b="1" dirty="0"/>
              <a:t> ..else statements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88241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01322"/>
            <a:ext cx="8229600" cy="483599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800" b="1"/>
              <a:t>Create Your Own … Guessing Game</a:t>
            </a:r>
          </a:p>
          <a:p>
            <a:pPr marL="0" indent="0">
              <a:buNone/>
            </a:pPr>
            <a:r>
              <a:rPr lang="en-US" sz="3600"/>
              <a:t>Your task is to write a program that asks the user to guess a number between 1 and 5 (inclusive) that your program randomly generates. </a:t>
            </a:r>
          </a:p>
          <a:p>
            <a:pPr marL="0" indent="0">
              <a:buNone/>
            </a:pPr>
            <a:r>
              <a:rPr lang="en-US" sz="3600"/>
              <a:t>You must write the algorithm first and then code it in Python, using </a:t>
            </a:r>
            <a:r>
              <a:rPr lang="en-US" sz="3600" b="1"/>
              <a:t>if ..elif..else </a:t>
            </a:r>
            <a:r>
              <a:rPr lang="en-US" sz="3600"/>
              <a:t>statements for more efficient code.</a:t>
            </a:r>
          </a:p>
          <a:p>
            <a:pPr marL="0" indent="0">
              <a:buNone/>
            </a:pPr>
            <a:endParaRPr lang="en-US" sz="3600" b="1" u="sng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b="1" u="sng">
                <a:solidFill>
                  <a:srgbClr val="FF0000"/>
                </a:solidFill>
              </a:rPr>
              <a:t>User Interface</a:t>
            </a:r>
          </a:p>
          <a:p>
            <a:r>
              <a:rPr lang="en-US" sz="3600"/>
              <a:t>You must tell the user if they guessed correctly and congratulate them.</a:t>
            </a:r>
          </a:p>
          <a:p>
            <a:r>
              <a:rPr lang="en-US" sz="3600"/>
              <a:t>If they guessed incorrectly, you must tell them if their guess was too high or too low. And let them have 1 more go. If they are wrong, then say Hard Luck!!!!</a:t>
            </a:r>
          </a:p>
          <a:p>
            <a:pPr marL="0" indent="0" algn="ctr">
              <a:buNone/>
            </a:pPr>
            <a:endParaRPr lang="en-US" sz="2800"/>
          </a:p>
          <a:p>
            <a:pPr marL="0" indent="0" algn="ctr">
              <a:buNone/>
            </a:pPr>
            <a:endParaRPr lang="en-US" sz="2800"/>
          </a:p>
          <a:p>
            <a:pPr marL="0" indent="0" algn="ctr">
              <a:buNone/>
            </a:pPr>
            <a:endParaRPr lang="en-US" sz="2800"/>
          </a:p>
          <a:p>
            <a:pPr marL="0" indent="0" algn="ctr">
              <a:buNone/>
            </a:pPr>
            <a:endParaRPr lang="en-US" sz="2800"/>
          </a:p>
          <a:p>
            <a:endParaRPr lang="en-US" sz="2800"/>
          </a:p>
          <a:p>
            <a:endParaRPr lang="en-US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07FC204-C47E-4F2C-867E-70A7E6623454}"/>
              </a:ext>
            </a:extLst>
          </p:cNvPr>
          <p:cNvSpPr txBox="1">
            <a:spLocks/>
          </p:cNvSpPr>
          <p:nvPr/>
        </p:nvSpPr>
        <p:spPr>
          <a:xfrm>
            <a:off x="171969" y="25832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b="1"/>
              <a:t>A 3</a:t>
            </a:r>
            <a:r>
              <a:rPr lang="en-IE" b="1" baseline="30000"/>
              <a:t>rd</a:t>
            </a:r>
            <a:r>
              <a:rPr lang="en-IE" b="1"/>
              <a:t> Program to RE-DESIGN</a:t>
            </a:r>
            <a:endParaRPr lang="en-US" b="1" dirty="0"/>
          </a:p>
        </p:txBody>
      </p:sp>
      <p:pic>
        <p:nvPicPr>
          <p:cNvPr id="4" name="Picture 3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65BE3E8B-B872-4592-8110-D8785F5F2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956" y="92050"/>
            <a:ext cx="9810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485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F316DEF-927D-4E67-8287-C63227645D9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73224" y="0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/>
              <a:t>pseudocode .. for guessing game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41AF6B-D7BB-46AF-A706-41F0E76E804C}"/>
              </a:ext>
            </a:extLst>
          </p:cNvPr>
          <p:cNvSpPr txBox="1"/>
          <p:nvPr/>
        </p:nvSpPr>
        <p:spPr>
          <a:xfrm>
            <a:off x="174340" y="1052736"/>
            <a:ext cx="8795320" cy="529991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IE" sz="2400" dirty="0" err="1">
                <a:solidFill>
                  <a:prstClr val="black"/>
                </a:solidFill>
              </a:rPr>
              <a:t>gameNumber</a:t>
            </a:r>
            <a:r>
              <a:rPr lang="en-IE" sz="2400" dirty="0">
                <a:solidFill>
                  <a:prstClr val="black"/>
                </a:solidFill>
              </a:rPr>
              <a:t> =  a random number between 1 and 5;</a:t>
            </a:r>
          </a:p>
          <a:p>
            <a:pPr>
              <a:spcBef>
                <a:spcPct val="20000"/>
              </a:spcBef>
            </a:pPr>
            <a:r>
              <a:rPr lang="en-IE" sz="2400" dirty="0" err="1">
                <a:solidFill>
                  <a:prstClr val="black"/>
                </a:solidFill>
              </a:rPr>
              <a:t>userNumber</a:t>
            </a:r>
            <a:r>
              <a:rPr lang="en-IE" sz="2400" dirty="0">
                <a:solidFill>
                  <a:prstClr val="black"/>
                </a:solidFill>
              </a:rPr>
              <a:t> = user’s first guess;</a:t>
            </a:r>
          </a:p>
          <a:p>
            <a:pPr lvl="0">
              <a:spcBef>
                <a:spcPct val="20000"/>
              </a:spcBef>
            </a:pPr>
            <a:r>
              <a:rPr lang="en-IE" sz="2400" b="1" u="sng" dirty="0">
                <a:solidFill>
                  <a:prstClr val="black"/>
                </a:solidFill>
              </a:rPr>
              <a:t>if</a:t>
            </a:r>
            <a:r>
              <a:rPr lang="en-IE" sz="2400" dirty="0">
                <a:solidFill>
                  <a:prstClr val="black"/>
                </a:solidFill>
              </a:rPr>
              <a:t> </a:t>
            </a:r>
            <a:r>
              <a:rPr lang="en-IE" sz="2400" dirty="0" err="1">
                <a:solidFill>
                  <a:prstClr val="black"/>
                </a:solidFill>
              </a:rPr>
              <a:t>userNumber</a:t>
            </a:r>
            <a:r>
              <a:rPr lang="en-IE" sz="2400" dirty="0">
                <a:solidFill>
                  <a:prstClr val="black"/>
                </a:solidFill>
              </a:rPr>
              <a:t> == </a:t>
            </a:r>
            <a:r>
              <a:rPr lang="en-IE" sz="2400" dirty="0" err="1">
                <a:solidFill>
                  <a:prstClr val="black"/>
                </a:solidFill>
              </a:rPr>
              <a:t>gameNumber</a:t>
            </a:r>
            <a:r>
              <a:rPr lang="en-IE" sz="2400" dirty="0">
                <a:solidFill>
                  <a:srgbClr val="002060"/>
                </a:solidFill>
              </a:rPr>
              <a:t> </a:t>
            </a:r>
            <a:r>
              <a:rPr lang="en-IE" sz="2400" b="1" dirty="0">
                <a:solidFill>
                  <a:srgbClr val="002060"/>
                </a:solidFill>
              </a:rPr>
              <a:t>{</a:t>
            </a:r>
            <a:r>
              <a:rPr lang="en-IE" sz="2400" dirty="0">
                <a:solidFill>
                  <a:srgbClr val="002060"/>
                </a:solidFill>
              </a:rPr>
              <a:t> </a:t>
            </a:r>
            <a:r>
              <a:rPr lang="en-IE" sz="2400" dirty="0">
                <a:solidFill>
                  <a:prstClr val="black"/>
                </a:solidFill>
              </a:rPr>
              <a:t>print congratulations;</a:t>
            </a:r>
            <a:r>
              <a:rPr lang="en-IE" sz="2400" b="1" dirty="0">
                <a:solidFill>
                  <a:srgbClr val="002060"/>
                </a:solidFill>
              </a:rPr>
              <a:t> }</a:t>
            </a:r>
          </a:p>
          <a:p>
            <a:pPr lvl="0">
              <a:spcBef>
                <a:spcPct val="20000"/>
              </a:spcBef>
            </a:pPr>
            <a:r>
              <a:rPr lang="en-IE" sz="2400" b="1" u="sng" dirty="0" err="1">
                <a:solidFill>
                  <a:prstClr val="black"/>
                </a:solidFill>
              </a:rPr>
              <a:t>elif</a:t>
            </a:r>
            <a:r>
              <a:rPr lang="en-IE" sz="2400" dirty="0">
                <a:solidFill>
                  <a:prstClr val="black"/>
                </a:solidFill>
              </a:rPr>
              <a:t> </a:t>
            </a:r>
            <a:r>
              <a:rPr lang="en-IE" sz="2400" dirty="0" err="1">
                <a:solidFill>
                  <a:prstClr val="black"/>
                </a:solidFill>
              </a:rPr>
              <a:t>userNumber</a:t>
            </a:r>
            <a:r>
              <a:rPr lang="en-IE" sz="2400" dirty="0">
                <a:solidFill>
                  <a:prstClr val="black"/>
                </a:solidFill>
              </a:rPr>
              <a:t> &gt; </a:t>
            </a:r>
            <a:r>
              <a:rPr lang="en-IE" sz="2400" dirty="0" err="1">
                <a:solidFill>
                  <a:prstClr val="black"/>
                </a:solidFill>
              </a:rPr>
              <a:t>gameNumber</a:t>
            </a:r>
            <a:r>
              <a:rPr lang="en-IE" sz="2400" dirty="0">
                <a:solidFill>
                  <a:prstClr val="black"/>
                </a:solidFill>
              </a:rPr>
              <a:t>  </a:t>
            </a:r>
            <a:r>
              <a:rPr lang="en-IE" sz="2400" b="1" dirty="0">
                <a:solidFill>
                  <a:srgbClr val="002060"/>
                </a:solidFill>
              </a:rPr>
              <a:t> { </a:t>
            </a:r>
            <a:r>
              <a:rPr lang="en-IE" sz="2400" dirty="0">
                <a:solidFill>
                  <a:prstClr val="black"/>
                </a:solidFill>
              </a:rPr>
              <a:t>print your guess is too high; </a:t>
            </a:r>
            <a:r>
              <a:rPr lang="en-IE" sz="2400" b="1" dirty="0">
                <a:solidFill>
                  <a:srgbClr val="002060"/>
                </a:solidFill>
              </a:rPr>
              <a:t>}</a:t>
            </a:r>
          </a:p>
          <a:p>
            <a:pPr lvl="0">
              <a:spcBef>
                <a:spcPct val="20000"/>
              </a:spcBef>
            </a:pPr>
            <a:r>
              <a:rPr lang="en-IE" sz="2400" b="1" u="sng" dirty="0">
                <a:solidFill>
                  <a:prstClr val="black"/>
                </a:solidFill>
              </a:rPr>
              <a:t>else</a:t>
            </a:r>
            <a:r>
              <a:rPr lang="en-IE" sz="2400" dirty="0">
                <a:solidFill>
                  <a:prstClr val="black"/>
                </a:solidFill>
              </a:rPr>
              <a:t> </a:t>
            </a:r>
            <a:r>
              <a:rPr lang="en-IE" sz="2400" b="1" dirty="0">
                <a:solidFill>
                  <a:srgbClr val="002060"/>
                </a:solidFill>
              </a:rPr>
              <a:t>{ </a:t>
            </a:r>
            <a:r>
              <a:rPr lang="en-IE" sz="2400" dirty="0">
                <a:solidFill>
                  <a:prstClr val="black"/>
                </a:solidFill>
              </a:rPr>
              <a:t>print your guess is too low; </a:t>
            </a:r>
            <a:r>
              <a:rPr lang="en-IE" sz="2400" b="1" dirty="0">
                <a:solidFill>
                  <a:srgbClr val="002060"/>
                </a:solidFill>
              </a:rPr>
              <a:t>}</a:t>
            </a:r>
          </a:p>
          <a:p>
            <a:pPr lvl="0">
              <a:spcBef>
                <a:spcPct val="20000"/>
              </a:spcBef>
            </a:pPr>
            <a:endParaRPr lang="en-IE" sz="2400" b="1" dirty="0">
              <a:solidFill>
                <a:srgbClr val="002060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IE" sz="2400" b="1" u="sng" dirty="0">
                <a:solidFill>
                  <a:prstClr val="black"/>
                </a:solidFill>
              </a:rPr>
              <a:t>if</a:t>
            </a:r>
            <a:r>
              <a:rPr lang="en-IE" sz="2400" dirty="0">
                <a:solidFill>
                  <a:prstClr val="black"/>
                </a:solidFill>
              </a:rPr>
              <a:t> </a:t>
            </a:r>
            <a:r>
              <a:rPr lang="en-IE" sz="2400" dirty="0" err="1">
                <a:solidFill>
                  <a:prstClr val="black"/>
                </a:solidFill>
              </a:rPr>
              <a:t>userNumber</a:t>
            </a:r>
            <a:r>
              <a:rPr lang="en-IE" sz="2400" dirty="0">
                <a:solidFill>
                  <a:prstClr val="black"/>
                </a:solidFill>
              </a:rPr>
              <a:t> != </a:t>
            </a:r>
            <a:r>
              <a:rPr lang="en-IE" sz="2400" dirty="0" err="1">
                <a:solidFill>
                  <a:prstClr val="black"/>
                </a:solidFill>
              </a:rPr>
              <a:t>gameNumber</a:t>
            </a:r>
            <a:r>
              <a:rPr lang="en-IE" sz="2400" dirty="0">
                <a:solidFill>
                  <a:prstClr val="black"/>
                </a:solidFill>
              </a:rPr>
              <a:t> </a:t>
            </a:r>
            <a:r>
              <a:rPr lang="en-IE" sz="2400" b="1" dirty="0">
                <a:solidFill>
                  <a:srgbClr val="FF0000"/>
                </a:solidFill>
              </a:rPr>
              <a:t>{</a:t>
            </a:r>
          </a:p>
          <a:p>
            <a:pPr lvl="0">
              <a:spcBef>
                <a:spcPct val="20000"/>
              </a:spcBef>
            </a:pPr>
            <a:r>
              <a:rPr lang="en-IE" sz="2400" dirty="0">
                <a:solidFill>
                  <a:prstClr val="black"/>
                </a:solidFill>
              </a:rPr>
              <a:t>	</a:t>
            </a:r>
            <a:r>
              <a:rPr lang="en-IE" sz="2400" dirty="0" err="1">
                <a:solidFill>
                  <a:prstClr val="black"/>
                </a:solidFill>
              </a:rPr>
              <a:t>userNumber</a:t>
            </a:r>
            <a:r>
              <a:rPr lang="en-IE" sz="2400" dirty="0">
                <a:solidFill>
                  <a:prstClr val="black"/>
                </a:solidFill>
              </a:rPr>
              <a:t> = user’s second guess;</a:t>
            </a:r>
          </a:p>
          <a:p>
            <a:pPr lvl="0">
              <a:spcBef>
                <a:spcPct val="20000"/>
              </a:spcBef>
            </a:pPr>
            <a:r>
              <a:rPr lang="en-IE" sz="2400" dirty="0">
                <a:solidFill>
                  <a:prstClr val="black"/>
                </a:solidFill>
              </a:rPr>
              <a:t>	</a:t>
            </a:r>
            <a:r>
              <a:rPr lang="en-IE" sz="2400" b="1" u="sng" dirty="0">
                <a:solidFill>
                  <a:prstClr val="black"/>
                </a:solidFill>
              </a:rPr>
              <a:t>if</a:t>
            </a:r>
            <a:r>
              <a:rPr lang="en-IE" sz="2400" dirty="0">
                <a:solidFill>
                  <a:prstClr val="black"/>
                </a:solidFill>
              </a:rPr>
              <a:t> </a:t>
            </a:r>
            <a:r>
              <a:rPr lang="en-IE" sz="2400" dirty="0" err="1">
                <a:solidFill>
                  <a:prstClr val="black"/>
                </a:solidFill>
              </a:rPr>
              <a:t>userNumber</a:t>
            </a:r>
            <a:r>
              <a:rPr lang="en-IE" sz="2400" dirty="0">
                <a:solidFill>
                  <a:prstClr val="black"/>
                </a:solidFill>
              </a:rPr>
              <a:t> == </a:t>
            </a:r>
            <a:r>
              <a:rPr lang="en-IE" sz="2400" dirty="0" err="1">
                <a:solidFill>
                  <a:prstClr val="black"/>
                </a:solidFill>
              </a:rPr>
              <a:t>gameNumber</a:t>
            </a:r>
            <a:r>
              <a:rPr lang="en-IE" sz="2400" b="1" dirty="0">
                <a:solidFill>
                  <a:srgbClr val="00B050"/>
                </a:solidFill>
              </a:rPr>
              <a:t> {</a:t>
            </a:r>
          </a:p>
          <a:p>
            <a:pPr lvl="0">
              <a:spcBef>
                <a:spcPct val="20000"/>
              </a:spcBef>
            </a:pPr>
            <a:r>
              <a:rPr lang="en-IE" sz="2400" dirty="0">
                <a:solidFill>
                  <a:prstClr val="black"/>
                </a:solidFill>
              </a:rPr>
              <a:t>		print congratulations; </a:t>
            </a:r>
            <a:r>
              <a:rPr lang="en-IE" sz="2400" b="1" dirty="0">
                <a:solidFill>
                  <a:srgbClr val="00B050"/>
                </a:solidFill>
              </a:rPr>
              <a:t>}</a:t>
            </a:r>
          </a:p>
          <a:p>
            <a:pPr lvl="0">
              <a:spcBef>
                <a:spcPct val="20000"/>
              </a:spcBef>
            </a:pPr>
            <a:r>
              <a:rPr lang="en-IE" sz="2400" dirty="0">
                <a:solidFill>
                  <a:prstClr val="black"/>
                </a:solidFill>
              </a:rPr>
              <a:t>	</a:t>
            </a:r>
            <a:r>
              <a:rPr lang="en-IE" sz="2400" b="1" u="sng" dirty="0">
                <a:solidFill>
                  <a:prstClr val="black"/>
                </a:solidFill>
              </a:rPr>
              <a:t>else</a:t>
            </a:r>
            <a:r>
              <a:rPr lang="en-IE" sz="2400" b="1" dirty="0">
                <a:solidFill>
                  <a:prstClr val="black"/>
                </a:solidFill>
              </a:rPr>
              <a:t> </a:t>
            </a:r>
            <a:r>
              <a:rPr lang="en-IE" sz="2400" b="1" dirty="0">
                <a:solidFill>
                  <a:srgbClr val="00B050"/>
                </a:solidFill>
              </a:rPr>
              <a:t>{ </a:t>
            </a:r>
            <a:r>
              <a:rPr lang="en-IE" sz="2400" dirty="0">
                <a:solidFill>
                  <a:prstClr val="black"/>
                </a:solidFill>
              </a:rPr>
              <a:t>print Hard Luck;</a:t>
            </a:r>
            <a:r>
              <a:rPr lang="en-IE" sz="2400" b="1" dirty="0">
                <a:solidFill>
                  <a:srgbClr val="00B050"/>
                </a:solidFill>
              </a:rPr>
              <a:t> }</a:t>
            </a:r>
          </a:p>
          <a:p>
            <a:pPr lvl="0">
              <a:spcBef>
                <a:spcPct val="20000"/>
              </a:spcBef>
            </a:pPr>
            <a:r>
              <a:rPr lang="en-IE" sz="2200" b="1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828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4340C9-C30F-4239-8613-A35637B79C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430709">
            <a:off x="7650355" y="895632"/>
            <a:ext cx="1310864" cy="5489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4894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CT Challenge… Basic Caesar Shift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01248"/>
            <a:ext cx="8229600" cy="346791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2800" dirty="0"/>
              <a:t>An anonymous client wants a program which will create a custom Caesar Shift Code. </a:t>
            </a:r>
          </a:p>
          <a:p>
            <a:pPr marL="0" indent="0" algn="ctr">
              <a:buNone/>
            </a:pPr>
            <a:r>
              <a:rPr lang="en-IE" sz="2800" dirty="0"/>
              <a:t>But firstly, you must ask the user for a letter of the alphabet and encode that letter. </a:t>
            </a:r>
          </a:p>
          <a:p>
            <a:pPr marL="0" indent="0" algn="ctr">
              <a:buNone/>
            </a:pPr>
            <a:r>
              <a:rPr lang="en-IE" sz="2800" dirty="0"/>
              <a:t>The program should ask the user for the key (the number of letter shifts). </a:t>
            </a:r>
          </a:p>
          <a:p>
            <a:pPr marL="0" indent="0" algn="ctr">
              <a:buNone/>
            </a:pPr>
            <a:r>
              <a:rPr lang="en-IE" sz="2800" dirty="0"/>
              <a:t>Then output the coded letter. </a:t>
            </a:r>
            <a:endParaRPr lang="en-US" sz="2800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1E8652-3BC0-4366-BC6C-2D48730793EC}"/>
              </a:ext>
            </a:extLst>
          </p:cNvPr>
          <p:cNvSpPr txBox="1"/>
          <p:nvPr/>
        </p:nvSpPr>
        <p:spPr>
          <a:xfrm>
            <a:off x="107504" y="5901169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2.17 students should be able to use ASCII and Unicode character sets to encode/decode a message and consider the importance of having such standards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1974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4340C9-C30F-4239-8613-A35637B79C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430709">
            <a:off x="7650355" y="895632"/>
            <a:ext cx="1310864" cy="5489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4894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CT Challenge… Grade Converter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01249"/>
            <a:ext cx="8229600" cy="1867024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800" dirty="0"/>
              <a:t>Your task is to write a program that asks the user for a mark between 0 and 100.</a:t>
            </a:r>
          </a:p>
          <a:p>
            <a:pPr marL="0" indent="0" algn="ctr">
              <a:buNone/>
            </a:pPr>
            <a:r>
              <a:rPr lang="en-US" sz="2800" dirty="0"/>
              <a:t>The mark will be converted to a grade such as H1, H2, H3 etc. for Higher Level or O1, O2, O3, etc. for Ordinary Level.</a:t>
            </a:r>
          </a:p>
          <a:p>
            <a:pPr marL="0" indent="0" algn="ctr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6AD6991-F5DD-44AE-ABDB-B4F48E933AC7}"/>
              </a:ext>
            </a:extLst>
          </p:cNvPr>
          <p:cNvSpPr txBox="1">
            <a:spLocks/>
          </p:cNvSpPr>
          <p:nvPr/>
        </p:nvSpPr>
        <p:spPr>
          <a:xfrm>
            <a:off x="611560" y="3789040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u="sng" dirty="0">
                <a:solidFill>
                  <a:srgbClr val="FF0000"/>
                </a:solidFill>
              </a:rPr>
              <a:t>User Interface</a:t>
            </a:r>
          </a:p>
          <a:p>
            <a:r>
              <a:rPr lang="en-US" sz="2400" dirty="0"/>
              <a:t>Your program will prompt the user for the level first and then the mark.</a:t>
            </a:r>
          </a:p>
          <a:p>
            <a:r>
              <a:rPr lang="en-US" sz="2400" dirty="0"/>
              <a:t>The output will display the mark entered and the corresponding grade.</a:t>
            </a:r>
          </a:p>
          <a:p>
            <a:r>
              <a:rPr lang="en-US" sz="2400" dirty="0"/>
              <a:t>When completed, test your program and marks between 0 and 100 and also with marks outside 0 – 100.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6230B1-982C-4D8D-8E94-A8EA45B78955}"/>
              </a:ext>
            </a:extLst>
          </p:cNvPr>
          <p:cNvSpPr txBox="1"/>
          <p:nvPr/>
        </p:nvSpPr>
        <p:spPr>
          <a:xfrm>
            <a:off x="55853" y="6147120"/>
            <a:ext cx="8835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2.20 students should be able to identify and fix/debug warnings and errors in computer code and modify as required	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4109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3FA653C0-E0C2-45F0-BF14-B3250E6423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720"/>
            <a:ext cx="9144000" cy="53761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401BF1D9-C6A2-491D-80CA-AEF197B43285}"/>
              </a:ext>
            </a:extLst>
          </p:cNvPr>
          <p:cNvSpPr txBox="1">
            <a:spLocks/>
          </p:cNvSpPr>
          <p:nvPr/>
        </p:nvSpPr>
        <p:spPr>
          <a:xfrm>
            <a:off x="395536" y="-1378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dirty="0"/>
              <a:t>Some Suggestions for the program</a:t>
            </a:r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8D328F-16FA-428B-A474-F564338883CD}"/>
              </a:ext>
            </a:extLst>
          </p:cNvPr>
          <p:cNvSpPr txBox="1"/>
          <p:nvPr/>
        </p:nvSpPr>
        <p:spPr>
          <a:xfrm>
            <a:off x="5724128" y="3684789"/>
            <a:ext cx="3059831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i="1" u="sng" dirty="0">
                <a:solidFill>
                  <a:srgbClr val="FF0000"/>
                </a:solidFill>
              </a:rPr>
              <a:t># HINT</a:t>
            </a:r>
          </a:p>
          <a:p>
            <a:r>
              <a:rPr lang="en-IE" dirty="0"/>
              <a:t>level = “H”</a:t>
            </a:r>
          </a:p>
          <a:p>
            <a:r>
              <a:rPr lang="en-IE" dirty="0"/>
              <a:t>grade = “2”</a:t>
            </a:r>
          </a:p>
          <a:p>
            <a:r>
              <a:rPr lang="en-IE" dirty="0"/>
              <a:t>level + grade will give “H2”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2DD3E6F-8DF2-4DB6-A53A-A537ED55809A}"/>
              </a:ext>
            </a:extLst>
          </p:cNvPr>
          <p:cNvCxnSpPr/>
          <p:nvPr/>
        </p:nvCxnSpPr>
        <p:spPr>
          <a:xfrm>
            <a:off x="7254043" y="5013176"/>
            <a:ext cx="630325" cy="864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10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8229600" cy="1143000"/>
          </a:xfrm>
        </p:spPr>
        <p:txBody>
          <a:bodyPr/>
          <a:lstStyle/>
          <a:p>
            <a:r>
              <a:rPr lang="en-IE" dirty="0"/>
              <a:t>Learning Intentions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3568" y="1722437"/>
            <a:ext cx="8229600" cy="34131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E" dirty="0"/>
              <a:t>From this lesson the students will: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Understand the concept of conditional </a:t>
            </a:r>
            <a:r>
              <a:rPr lang="en-IE" b="1" dirty="0"/>
              <a:t>if, else and </a:t>
            </a:r>
            <a:r>
              <a:rPr lang="en-IE" b="1" dirty="0" err="1"/>
              <a:t>elif</a:t>
            </a:r>
            <a:r>
              <a:rPr lang="en-IE" b="1" dirty="0"/>
              <a:t> </a:t>
            </a:r>
            <a:r>
              <a:rPr lang="en-IE" dirty="0"/>
              <a:t>statements.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Read and Write code to improve on previous programs.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Design programs with a better User Interface (UI) </a:t>
            </a:r>
          </a:p>
          <a:p>
            <a:pPr marL="514350" indent="-514350">
              <a:buFont typeface="+mj-lt"/>
              <a:buAutoNum type="arabicPeriod"/>
            </a:pPr>
            <a:endParaRPr lang="en-IE" dirty="0"/>
          </a:p>
          <a:p>
            <a:pPr marL="514350" indent="-514350">
              <a:buFont typeface="+mj-lt"/>
              <a:buAutoNum type="arabicPeriod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4397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r>
              <a:rPr lang="en-IE" dirty="0"/>
              <a:t>Lesson Review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BB7D4EA-7837-4A8B-9879-99A2E896F3C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14400" y="1196975"/>
            <a:ext cx="8229600" cy="3413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/>
              <a:t>As a result of this lesson I am able to: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42B7138-ABA7-4495-AECD-91BB51B9D3BE}"/>
              </a:ext>
            </a:extLst>
          </p:cNvPr>
          <p:cNvSpPr txBox="1">
            <a:spLocks/>
          </p:cNvSpPr>
          <p:nvPr/>
        </p:nvSpPr>
        <p:spPr>
          <a:xfrm>
            <a:off x="611560" y="2241804"/>
            <a:ext cx="8229600" cy="3412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IE" dirty="0"/>
              <a:t>Understand the concept of conditional </a:t>
            </a:r>
            <a:r>
              <a:rPr lang="en-IE" b="1" dirty="0"/>
              <a:t>if, else and </a:t>
            </a:r>
            <a:r>
              <a:rPr lang="en-IE" b="1" dirty="0" err="1"/>
              <a:t>elif</a:t>
            </a:r>
            <a:r>
              <a:rPr lang="en-IE" b="1" dirty="0"/>
              <a:t> </a:t>
            </a:r>
            <a:r>
              <a:rPr lang="en-IE" dirty="0"/>
              <a:t>statements.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Read and Write code to improve on previous programs.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Design programs with a better User Interface (UI) </a:t>
            </a:r>
          </a:p>
        </p:txBody>
      </p:sp>
    </p:spTree>
    <p:extLst>
      <p:ext uri="{BB962C8B-B14F-4D97-AF65-F5344CB8AC3E}">
        <p14:creationId xmlns:p14="http://schemas.microsoft.com/office/powerpoint/2010/main" val="264603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id="{AF71E9A5-2CD0-4F69-8191-21309811B39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00013"/>
            <a:ext cx="8229600" cy="1143001"/>
          </a:xfrm>
        </p:spPr>
        <p:txBody>
          <a:bodyPr/>
          <a:lstStyle/>
          <a:p>
            <a:r>
              <a:rPr lang="en-IE" dirty="0"/>
              <a:t>RECAP on the </a:t>
            </a:r>
            <a:r>
              <a:rPr lang="en-IE" b="1" dirty="0"/>
              <a:t>if</a:t>
            </a:r>
            <a:r>
              <a:rPr lang="en-IE" dirty="0"/>
              <a:t> flowchart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EEF9D1-AE66-40EC-A9C5-AEFD62CDD603}"/>
              </a:ext>
            </a:extLst>
          </p:cNvPr>
          <p:cNvSpPr txBox="1"/>
          <p:nvPr/>
        </p:nvSpPr>
        <p:spPr>
          <a:xfrm>
            <a:off x="3329862" y="3645024"/>
            <a:ext cx="1458162" cy="6463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b="1" dirty="0"/>
              <a:t>Execute your code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0D848AD-C84C-401B-B426-28D758754C6D}"/>
              </a:ext>
            </a:extLst>
          </p:cNvPr>
          <p:cNvGrpSpPr/>
          <p:nvPr/>
        </p:nvGrpSpPr>
        <p:grpSpPr>
          <a:xfrm>
            <a:off x="1763688" y="770370"/>
            <a:ext cx="4392488" cy="5749307"/>
            <a:chOff x="1862699" y="715705"/>
            <a:chExt cx="4392488" cy="5749307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0DC0BA8-2C5B-43C8-A990-8CCD1DEA3349}"/>
                </a:ext>
              </a:extLst>
            </p:cNvPr>
            <p:cNvGrpSpPr/>
            <p:nvPr/>
          </p:nvGrpSpPr>
          <p:grpSpPr>
            <a:xfrm>
              <a:off x="1862699" y="715705"/>
              <a:ext cx="4392488" cy="5564641"/>
              <a:chOff x="1862699" y="762320"/>
              <a:chExt cx="4392488" cy="5564641"/>
            </a:xfrm>
          </p:grpSpPr>
          <p:pic>
            <p:nvPicPr>
              <p:cNvPr id="5" name="Picture 5" descr="_images/while-flow-chart.png">
                <a:extLst>
                  <a:ext uri="{FF2B5EF4-FFF2-40B4-BE49-F238E27FC236}">
                    <a16:creationId xmlns:a16="http://schemas.microsoft.com/office/drawing/2014/main" id="{D65F54A6-30F8-4EC7-9D37-D5E0863C87A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014"/>
              <a:stretch/>
            </p:blipFill>
            <p:spPr bwMode="auto">
              <a:xfrm>
                <a:off x="1862699" y="762320"/>
                <a:ext cx="4392488" cy="55646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47634A7C-AAD1-47BA-BF47-915DB4874C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99188" y="4291355"/>
                <a:ext cx="12008" cy="18043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7E61E38C-E3AC-4335-B540-3F1FD24410E7}"/>
                  </a:ext>
                </a:extLst>
              </p:cNvPr>
              <p:cNvCxnSpPr/>
              <p:nvPr/>
            </p:nvCxnSpPr>
            <p:spPr>
              <a:xfrm flipH="1">
                <a:off x="2058755" y="934394"/>
                <a:ext cx="2007223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58C25BAB-AB70-4229-B8A2-D0271598BEC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80575" y="3925006"/>
                <a:ext cx="1305144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0B24084C-BE41-4D19-A7ED-44DE29E5407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058755" y="929429"/>
                <a:ext cx="1" cy="303876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C09D528-0DCF-411D-AEB7-6D8C29571648}"/>
                </a:ext>
              </a:extLst>
            </p:cNvPr>
            <p:cNvSpPr txBox="1"/>
            <p:nvPr/>
          </p:nvSpPr>
          <p:spPr>
            <a:xfrm>
              <a:off x="3385719" y="6095680"/>
              <a:ext cx="1458162" cy="3693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b="1" dirty="0"/>
                <a:t>Continue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14CB9C3-07A6-42E4-88CC-4E82E93EE92F}"/>
                </a:ext>
              </a:extLst>
            </p:cNvPr>
            <p:cNvSpPr txBox="1"/>
            <p:nvPr/>
          </p:nvSpPr>
          <p:spPr>
            <a:xfrm>
              <a:off x="3315671" y="3589290"/>
              <a:ext cx="1486544" cy="5847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1600" b="1" dirty="0"/>
                <a:t>Execute these lines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110A889-3A6E-43E1-AE2E-04F7C97EE653}"/>
              </a:ext>
            </a:extLst>
          </p:cNvPr>
          <p:cNvGrpSpPr/>
          <p:nvPr/>
        </p:nvGrpSpPr>
        <p:grpSpPr>
          <a:xfrm>
            <a:off x="4572000" y="675243"/>
            <a:ext cx="4582048" cy="369332"/>
            <a:chOff x="4572000" y="675243"/>
            <a:chExt cx="4582048" cy="369332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FFD40829-DD88-4C71-8A66-44CEB3F68B5C}"/>
                </a:ext>
              </a:extLst>
            </p:cNvPr>
            <p:cNvSpPr txBox="1"/>
            <p:nvPr/>
          </p:nvSpPr>
          <p:spPr>
            <a:xfrm>
              <a:off x="6057704" y="675243"/>
              <a:ext cx="30963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Flow Chart starts here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AFC18C96-E4A2-4EC7-87DF-A8E3812C04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72000" y="960076"/>
              <a:ext cx="1296144" cy="840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651434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15616" y="415859"/>
            <a:ext cx="7127875" cy="792162"/>
          </a:xfrm>
        </p:spPr>
        <p:txBody>
          <a:bodyPr/>
          <a:lstStyle/>
          <a:p>
            <a:r>
              <a:rPr lang="en-IE" b="1" dirty="0"/>
              <a:t>if</a:t>
            </a:r>
            <a:r>
              <a:rPr lang="en-IE" dirty="0"/>
              <a:t> Statement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DA3B498-8481-480D-8089-99F7AE1D4AF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23453" y="1341115"/>
            <a:ext cx="8712200" cy="48958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if</a:t>
            </a:r>
            <a:r>
              <a:rPr lang="en-US" dirty="0"/>
              <a:t> statement: executes a set of commands only if a certain condition is True.  </a:t>
            </a:r>
          </a:p>
          <a:p>
            <a:pPr>
              <a:lnSpc>
                <a:spcPct val="90000"/>
              </a:lnSpc>
            </a:pPr>
            <a:r>
              <a:rPr lang="en-US" dirty="0"/>
              <a:t>Otherwise, the commands are skipped.</a:t>
            </a:r>
          </a:p>
          <a:p>
            <a:pPr lvl="1">
              <a:lnSpc>
                <a:spcPct val="80000"/>
              </a:lnSpc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dirty="0"/>
              <a:t>Syntax: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/>
              <a:t>	</a:t>
            </a:r>
            <a:endParaRPr lang="en-US" dirty="0">
              <a:latin typeface="Courier New" charset="0"/>
            </a:endParaRPr>
          </a:p>
        </p:txBody>
      </p:sp>
      <p:pic>
        <p:nvPicPr>
          <p:cNvPr id="8" name="Picture 7" descr="A close up of a logo&#10;&#10;Description generated with high confidence">
            <a:extLst>
              <a:ext uri="{FF2B5EF4-FFF2-40B4-BE49-F238E27FC236}">
                <a16:creationId xmlns:a16="http://schemas.microsoft.com/office/drawing/2014/main" id="{3BBBDBB1-14BF-4547-80D5-1D8F5114D1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40" y="3703092"/>
            <a:ext cx="8190907" cy="16561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3459770F-562C-4C5C-92BD-E03BF323B783}"/>
              </a:ext>
            </a:extLst>
          </p:cNvPr>
          <p:cNvGrpSpPr/>
          <p:nvPr/>
        </p:nvGrpSpPr>
        <p:grpSpPr>
          <a:xfrm>
            <a:off x="1979712" y="4837803"/>
            <a:ext cx="6696744" cy="1358164"/>
            <a:chOff x="1691680" y="5093431"/>
            <a:chExt cx="6696744" cy="1358164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E5FD3BE6-FF9D-489C-9624-8EBD4C5995A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691680" y="5093431"/>
              <a:ext cx="3168352" cy="92785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C25FC7F-CEBD-4E02-B952-C7F06BB17C01}"/>
                </a:ext>
              </a:extLst>
            </p:cNvPr>
            <p:cNvSpPr txBox="1"/>
            <p:nvPr/>
          </p:nvSpPr>
          <p:spPr>
            <a:xfrm>
              <a:off x="5220072" y="5805264"/>
              <a:ext cx="31683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3600" b="1" dirty="0">
                  <a:solidFill>
                    <a:srgbClr val="FF0000"/>
                  </a:solidFill>
                </a:rPr>
                <a:t>indentation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090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15616" y="415859"/>
            <a:ext cx="7127875" cy="792162"/>
          </a:xfrm>
        </p:spPr>
        <p:txBody>
          <a:bodyPr/>
          <a:lstStyle/>
          <a:p>
            <a:r>
              <a:rPr lang="en-IE" b="1" dirty="0"/>
              <a:t>if .. else</a:t>
            </a:r>
            <a:r>
              <a:rPr lang="en-IE" dirty="0"/>
              <a:t> Statement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DA3B498-8481-480D-8089-99F7AE1D4AF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23453" y="1341115"/>
            <a:ext cx="8712200" cy="143981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If the condition is True execute the statements Otherwise execute another set of statements</a:t>
            </a:r>
            <a:endParaRPr lang="en-US" sz="900" dirty="0"/>
          </a:p>
          <a:p>
            <a:pPr marL="457200" lvl="1" indent="0">
              <a:lnSpc>
                <a:spcPct val="80000"/>
              </a:lnSpc>
              <a:buNone/>
            </a:pPr>
            <a:endParaRPr lang="en-US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dirty="0"/>
              <a:t>Syntax:</a:t>
            </a:r>
          </a:p>
        </p:txBody>
      </p:sp>
      <p:pic>
        <p:nvPicPr>
          <p:cNvPr id="4" name="Picture 3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B9EBA42C-61AB-4367-8FE5-825A196064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6" y="2823318"/>
            <a:ext cx="8975628" cy="31683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30A835-8841-43B0-AC70-BEA8372634A1}"/>
              </a:ext>
            </a:extLst>
          </p:cNvPr>
          <p:cNvSpPr txBox="1"/>
          <p:nvPr/>
        </p:nvSpPr>
        <p:spPr>
          <a:xfrm>
            <a:off x="96266" y="6034060"/>
            <a:ext cx="8951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1.1 students should be able to describe a systematic process for solving problems and making decisions</a:t>
            </a:r>
          </a:p>
        </p:txBody>
      </p:sp>
    </p:spTree>
    <p:extLst>
      <p:ext uri="{BB962C8B-B14F-4D97-AF65-F5344CB8AC3E}">
        <p14:creationId xmlns:p14="http://schemas.microsoft.com/office/powerpoint/2010/main" val="4292307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CD6B1FBE-4314-4787-B079-6B99703821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3568" y="199287"/>
            <a:ext cx="8229600" cy="1143000"/>
          </a:xfrm>
        </p:spPr>
        <p:txBody>
          <a:bodyPr/>
          <a:lstStyle/>
          <a:p>
            <a:r>
              <a:rPr lang="en-IE" dirty="0"/>
              <a:t>Multiple </a:t>
            </a:r>
            <a:r>
              <a:rPr lang="en-IE" b="1" dirty="0"/>
              <a:t>if</a:t>
            </a:r>
            <a:r>
              <a:rPr lang="en-IE" dirty="0"/>
              <a:t> statements</a:t>
            </a:r>
            <a:endParaRPr lang="en-US" dirty="0"/>
          </a:p>
        </p:txBody>
      </p:sp>
      <p:pic>
        <p:nvPicPr>
          <p:cNvPr id="7" name="Picture 6" descr="A picture containing screenshot&#10;&#10;Description generated with very high confidence">
            <a:extLst>
              <a:ext uri="{FF2B5EF4-FFF2-40B4-BE49-F238E27FC236}">
                <a16:creationId xmlns:a16="http://schemas.microsoft.com/office/drawing/2014/main" id="{6AD64BE4-B70F-40FE-BE12-7D6986BA29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96752"/>
            <a:ext cx="5960708" cy="302281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CA2665A1-2E7C-4814-9B2F-F57DE9BAE86F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615955" y="1342287"/>
            <a:ext cx="2219325" cy="24504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E" sz="3500" dirty="0"/>
              <a:t>Remember all of these </a:t>
            </a:r>
            <a:r>
              <a:rPr lang="en-IE" sz="3500" b="1" dirty="0"/>
              <a:t>if</a:t>
            </a:r>
            <a:r>
              <a:rPr lang="en-IE" sz="3500" dirty="0"/>
              <a:t> statements were executed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6FB97B-2563-461A-BAAF-14D16649EB34}"/>
              </a:ext>
            </a:extLst>
          </p:cNvPr>
          <p:cNvSpPr txBox="1"/>
          <p:nvPr/>
        </p:nvSpPr>
        <p:spPr>
          <a:xfrm>
            <a:off x="1259632" y="4077072"/>
            <a:ext cx="6830482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3600" dirty="0"/>
              <a:t>What if we wanted to :</a:t>
            </a:r>
          </a:p>
          <a:p>
            <a:pPr algn="ctr"/>
            <a:r>
              <a:rPr lang="en-IE" sz="3600" dirty="0"/>
              <a:t>check if temp &gt; 70 or</a:t>
            </a:r>
          </a:p>
          <a:p>
            <a:pPr algn="ctr"/>
            <a:r>
              <a:rPr lang="en-IE" sz="3600" dirty="0"/>
              <a:t>else check if temp &gt; 40 or</a:t>
            </a:r>
          </a:p>
          <a:p>
            <a:pPr algn="ctr"/>
            <a:r>
              <a:rPr lang="en-IE" sz="3600" dirty="0"/>
              <a:t>else if check temp &gt; 0  </a:t>
            </a:r>
          </a:p>
          <a:p>
            <a:pPr algn="ctr"/>
            <a:r>
              <a:rPr lang="en-IE" sz="3600" dirty="0"/>
              <a:t>but not all 3 of them?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5744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CD6B1FBE-4314-4787-B079-6B99703821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3568" y="199287"/>
            <a:ext cx="8229600" cy="1143000"/>
          </a:xfrm>
        </p:spPr>
        <p:txBody>
          <a:bodyPr/>
          <a:lstStyle/>
          <a:p>
            <a:r>
              <a:rPr lang="en-IE" b="1" dirty="0"/>
              <a:t>if </a:t>
            </a:r>
            <a:r>
              <a:rPr lang="en-IE" dirty="0"/>
              <a:t>and</a:t>
            </a:r>
            <a:r>
              <a:rPr lang="en-IE" b="1" dirty="0"/>
              <a:t> </a:t>
            </a:r>
            <a:r>
              <a:rPr lang="en-IE" b="1" dirty="0" err="1"/>
              <a:t>elif</a:t>
            </a:r>
            <a:r>
              <a:rPr lang="en-IE" dirty="0"/>
              <a:t> statements</a:t>
            </a:r>
            <a:endParaRPr lang="en-US" dirty="0"/>
          </a:p>
        </p:txBody>
      </p:sp>
      <p:pic>
        <p:nvPicPr>
          <p:cNvPr id="3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24924817-4EFD-4F23-A667-7584EAF376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90" y="1124744"/>
            <a:ext cx="8638478" cy="5533969"/>
          </a:xfrm>
          <a:prstGeom prst="rect">
            <a:avLst/>
          </a:prstGeom>
        </p:spPr>
      </p:pic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CA2665A1-2E7C-4814-9B2F-F57DE9BAE86F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703611" y="1124744"/>
            <a:ext cx="2219325" cy="2167024"/>
          </a:xfrm>
          <a:ln>
            <a:solidFill>
              <a:srgbClr val="00B0F0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E" sz="3500" dirty="0"/>
              <a:t>What do you think this code will output?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411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CD6B1FBE-4314-4787-B079-6B99703821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01039" y="332656"/>
            <a:ext cx="8229600" cy="1143000"/>
          </a:xfrm>
        </p:spPr>
        <p:txBody>
          <a:bodyPr/>
          <a:lstStyle/>
          <a:p>
            <a:r>
              <a:rPr lang="en-IE" b="1" dirty="0" err="1"/>
              <a:t>elif</a:t>
            </a:r>
            <a:r>
              <a:rPr lang="en-IE" dirty="0"/>
              <a:t> (else if) output</a:t>
            </a:r>
            <a:endParaRPr lang="en-US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CA2665A1-2E7C-4814-9B2F-F57DE9BAE86F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475656" y="3810692"/>
            <a:ext cx="6588125" cy="15113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E" sz="3600" dirty="0"/>
              <a:t>Only 1 of the statements is printed since it can only be 1 or the other or the other etc……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EA3A754-A6B7-494E-88A0-5D3A1B5C81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268" y="1556792"/>
            <a:ext cx="7844371" cy="17096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54587C9-2874-4853-BB6F-97AEAA39988D}"/>
              </a:ext>
            </a:extLst>
          </p:cNvPr>
          <p:cNvSpPr txBox="1"/>
          <p:nvPr/>
        </p:nvSpPr>
        <p:spPr>
          <a:xfrm>
            <a:off x="683568" y="6325289"/>
            <a:ext cx="7275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1.4 students should be able to solve problems using skills of logic</a:t>
            </a:r>
          </a:p>
        </p:txBody>
      </p:sp>
    </p:spTree>
    <p:extLst>
      <p:ext uri="{BB962C8B-B14F-4D97-AF65-F5344CB8AC3E}">
        <p14:creationId xmlns:p14="http://schemas.microsoft.com/office/powerpoint/2010/main" val="1682295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CD6B1FBE-4314-4787-B079-6B99703821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1064" y="116632"/>
            <a:ext cx="8229600" cy="1143000"/>
          </a:xfrm>
        </p:spPr>
        <p:txBody>
          <a:bodyPr/>
          <a:lstStyle/>
          <a:p>
            <a:r>
              <a:rPr lang="en-IE" b="1" dirty="0"/>
              <a:t>if..</a:t>
            </a:r>
            <a:r>
              <a:rPr lang="en-IE" b="1" dirty="0" err="1"/>
              <a:t>elif</a:t>
            </a:r>
            <a:r>
              <a:rPr lang="en-IE" b="1" dirty="0"/>
              <a:t>..else</a:t>
            </a:r>
            <a:r>
              <a:rPr lang="en-IE" dirty="0"/>
              <a:t> statements</a:t>
            </a:r>
            <a:endParaRPr lang="en-US" dirty="0"/>
          </a:p>
        </p:txBody>
      </p:sp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F65D8FE2-D85C-4A5C-A720-B66DB1F770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9144000" cy="5688632"/>
          </a:xfrm>
          <a:prstGeom prst="rect">
            <a:avLst/>
          </a:prstGeom>
        </p:spPr>
      </p:pic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CA2665A1-2E7C-4814-9B2F-F57DE9BAE86F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588224" y="1124744"/>
            <a:ext cx="2577107" cy="1512614"/>
          </a:xfrm>
          <a:ln>
            <a:solidFill>
              <a:srgbClr val="00B0F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E" sz="3500" dirty="0"/>
              <a:t>Predict the output for temperatures of  70? 40? 0? -5?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944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7785</TotalTime>
  <Words>2052</Words>
  <Application>Microsoft Office PowerPoint</Application>
  <PresentationFormat>On-screen Show (4:3)</PresentationFormat>
  <Paragraphs>219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Comic Sans MS</vt:lpstr>
      <vt:lpstr>Courier New</vt:lpstr>
      <vt:lpstr>Office Theme</vt:lpstr>
      <vt:lpstr>1_Office Theme</vt:lpstr>
      <vt:lpstr>Learning to Program in Python</vt:lpstr>
      <vt:lpstr>Learning Intentions</vt:lpstr>
      <vt:lpstr>RECAP on the if flowchart</vt:lpstr>
      <vt:lpstr>if Statement</vt:lpstr>
      <vt:lpstr>if .. else Statement</vt:lpstr>
      <vt:lpstr>Multiple if statements</vt:lpstr>
      <vt:lpstr>if and elif statements</vt:lpstr>
      <vt:lpstr>elif (else if) output</vt:lpstr>
      <vt:lpstr>if..elif..else statements</vt:lpstr>
      <vt:lpstr>if..elif..else statements</vt:lpstr>
      <vt:lpstr>Use if..elif..else to improve if programs</vt:lpstr>
      <vt:lpstr>PowerPoint Presentation</vt:lpstr>
      <vt:lpstr>1st Program to RE-DESIGN to ensure temperatures 0, 40, and 70 are included.</vt:lpstr>
      <vt:lpstr>PowerPoint Presentation</vt:lpstr>
      <vt:lpstr>PowerPoint Presentation</vt:lpstr>
      <vt:lpstr>pseudocode .. for guessing game</vt:lpstr>
      <vt:lpstr>CT Challenge… Basic Caesar Shift</vt:lpstr>
      <vt:lpstr>CT Challenge… Grade Converter</vt:lpstr>
      <vt:lpstr>PowerPoint Presentation</vt:lpstr>
      <vt:lpstr>Lesson Review</vt:lpstr>
    </vt:vector>
  </TitlesOfParts>
  <Company>NCCA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CCS;PB</dc:creator>
  <cp:lastModifiedBy>Paul Behan</cp:lastModifiedBy>
  <cp:revision>84</cp:revision>
  <dcterms:created xsi:type="dcterms:W3CDTF">2013-05-23T11:58:22Z</dcterms:created>
  <dcterms:modified xsi:type="dcterms:W3CDTF">2018-04-05T08:58:52Z</dcterms:modified>
</cp:coreProperties>
</file>