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jpg&amp;ehk=yRzK0NCfYGUWv7LC81inQw&amp;r=0&amp;pid=OfficeInsert" ContentType="image/jpeg"/>
  <Default Extension="jpg&amp;ehk=zYWO5l6KSP9OMb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19"/>
  </p:notesMasterIdLst>
  <p:sldIdLst>
    <p:sldId id="256" r:id="rId3"/>
    <p:sldId id="259" r:id="rId4"/>
    <p:sldId id="298" r:id="rId5"/>
    <p:sldId id="300" r:id="rId6"/>
    <p:sldId id="299" r:id="rId7"/>
    <p:sldId id="306" r:id="rId8"/>
    <p:sldId id="291" r:id="rId9"/>
    <p:sldId id="301" r:id="rId10"/>
    <p:sldId id="302" r:id="rId11"/>
    <p:sldId id="308" r:id="rId12"/>
    <p:sldId id="304" r:id="rId13"/>
    <p:sldId id="307" r:id="rId14"/>
    <p:sldId id="305" r:id="rId15"/>
    <p:sldId id="294" r:id="rId16"/>
    <p:sldId id="296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F0F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81594" autoAdjust="0"/>
  </p:normalViewPr>
  <p:slideViewPr>
    <p:cSldViewPr>
      <p:cViewPr varScale="1">
        <p:scale>
          <a:sx n="70" d="100"/>
          <a:sy n="70" d="100"/>
        </p:scale>
        <p:origin x="18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e9d996f74f5bb3a5" providerId="LiveId" clId="{7F0C16D6-29CE-486F-B0DE-909CF226879C}"/>
  </pc:docChgLst>
  <pc:docChgLst>
    <pc:chgData name="Paul Behan" userId="e9d996f74f5bb3a5" providerId="LiveId" clId="{7565A70D-407D-4657-8156-5E5C6BC5E9A7}"/>
  </pc:docChgLst>
  <pc:docChgLst>
    <pc:chgData name="Paul Behan" userId="3dd5e58b-e9bc-46ea-ab82-ff124408224e" providerId="ADAL" clId="{4D07DEF9-0A7C-4BF6-B3A5-10CEC5ACF45A}"/>
  </pc:docChgLst>
  <pc:docChgLst>
    <pc:chgData name="Paul Behan" userId="3dd5e58b-e9bc-46ea-ab82-ff124408224e" providerId="ADAL" clId="{AA28C0E2-35E8-4799-B0D1-7D725A1D0244}"/>
  </pc:docChgLst>
  <pc:docChgLst>
    <pc:chgData name="Paul Behan" userId="3dd5e58b-e9bc-46ea-ab82-ff124408224e" providerId="ADAL" clId="{875C4B52-3403-4A8D-9088-B82A012592B3}"/>
    <pc:docChg chg="custSel modSld">
      <pc:chgData name="Paul Behan" userId="3dd5e58b-e9bc-46ea-ab82-ff124408224e" providerId="ADAL" clId="{875C4B52-3403-4A8D-9088-B82A012592B3}" dt="2018-03-06T14:12:29.540" v="95" actId="20577"/>
      <pc:docMkLst>
        <pc:docMk/>
      </pc:docMkLst>
      <pc:sldChg chg="modSp modNotesTx">
        <pc:chgData name="Paul Behan" userId="3dd5e58b-e9bc-46ea-ab82-ff124408224e" providerId="ADAL" clId="{875C4B52-3403-4A8D-9088-B82A012592B3}" dt="2018-03-06T14:12:29.540" v="95" actId="20577"/>
        <pc:sldMkLst>
          <pc:docMk/>
          <pc:sldMk cId="0" sldId="256"/>
        </pc:sldMkLst>
        <pc:spChg chg="mod">
          <ac:chgData name="Paul Behan" userId="3dd5e58b-e9bc-46ea-ab82-ff124408224e" providerId="ADAL" clId="{875C4B52-3403-4A8D-9088-B82A012592B3}" dt="2018-03-06T14:09:36.688" v="1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875C4B52-3403-4A8D-9088-B82A012592B3}" dt="2018-03-06T14:10:45.459" v="63" actId="27636"/>
          <ac:spMkLst>
            <pc:docMk/>
            <pc:sldMk cId="0" sldId="256"/>
            <ac:spMk id="4" creationId="{30E86030-66F4-4B1C-AD61-31FB7E9985FE}"/>
          </ac:spMkLst>
        </pc:spChg>
      </pc:sldChg>
    </pc:docChg>
  </pc:docChgLst>
  <pc:docChgLst>
    <pc:chgData name="Paul Behan" userId="3dd5e58b-e9bc-46ea-ab82-ff124408224e" providerId="ADAL" clId="{0D1AE9D6-3422-4EAF-B6D5-A6957D654DD6}"/>
  </pc:docChgLst>
  <pc:docChgLst>
    <pc:chgData name="Paul Behan" userId="3dd5e58b-e9bc-46ea-ab82-ff124408224e" providerId="ADAL" clId="{3B317D94-A64B-4F8A-83DB-540096F12A65}"/>
    <pc:docChg chg="undo custSel delSld modSld sldOrd">
      <pc:chgData name="Paul Behan" userId="3dd5e58b-e9bc-46ea-ab82-ff124408224e" providerId="ADAL" clId="{3B317D94-A64B-4F8A-83DB-540096F12A65}" dt="2018-04-05T08:59:14.163" v="1028" actId="2696"/>
      <pc:docMkLst>
        <pc:docMk/>
      </pc:docMkLst>
      <pc:sldChg chg="addSp delSp modSp modNotesTx">
        <pc:chgData name="Paul Behan" userId="3dd5e58b-e9bc-46ea-ab82-ff124408224e" providerId="ADAL" clId="{3B317D94-A64B-4F8A-83DB-540096F12A65}" dt="2018-04-04T14:06:11.782" v="1024" actId="1076"/>
        <pc:sldMkLst>
          <pc:docMk/>
          <pc:sldMk cId="0" sldId="256"/>
        </pc:sldMkLst>
        <pc:spChg chg="mod">
          <ac:chgData name="Paul Behan" userId="3dd5e58b-e9bc-46ea-ab82-ff124408224e" providerId="ADAL" clId="{3B317D94-A64B-4F8A-83DB-540096F12A65}" dt="2018-04-04T14:06:04.224" v="1023" actId="255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ul Behan" userId="3dd5e58b-e9bc-46ea-ab82-ff124408224e" providerId="ADAL" clId="{3B317D94-A64B-4F8A-83DB-540096F12A65}" dt="2018-04-04T14:05:49.048" v="1019" actId="478"/>
          <ac:spMkLst>
            <pc:docMk/>
            <pc:sldMk cId="0" sldId="256"/>
            <ac:spMk id="3" creationId="{661F9461-6396-4BE1-8AE6-8EFCDFED088D}"/>
          </ac:spMkLst>
        </pc:spChg>
        <pc:spChg chg="mod">
          <ac:chgData name="Paul Behan" userId="3dd5e58b-e9bc-46ea-ab82-ff124408224e" providerId="ADAL" clId="{3B317D94-A64B-4F8A-83DB-540096F12A65}" dt="2018-04-04T14:06:11.782" v="1024" actId="1076"/>
          <ac:spMkLst>
            <pc:docMk/>
            <pc:sldMk cId="0" sldId="256"/>
            <ac:spMk id="4" creationId="{30E86030-66F4-4B1C-AD61-31FB7E9985FE}"/>
          </ac:spMkLst>
        </pc:spChg>
      </pc:sldChg>
      <pc:sldChg chg="modNotesTx">
        <pc:chgData name="Paul Behan" userId="3dd5e58b-e9bc-46ea-ab82-ff124408224e" providerId="ADAL" clId="{3B317D94-A64B-4F8A-83DB-540096F12A65}" dt="2018-03-18T22:16:06.509" v="503" actId="20577"/>
        <pc:sldMkLst>
          <pc:docMk/>
          <pc:sldMk cId="3643977079" sldId="259"/>
        </pc:sldMkLst>
      </pc:sldChg>
      <pc:sldChg chg="addSp delSp modSp delAnim modNotesTx">
        <pc:chgData name="Paul Behan" userId="3dd5e58b-e9bc-46ea-ab82-ff124408224e" providerId="ADAL" clId="{3B317D94-A64B-4F8A-83DB-540096F12A65}" dt="2018-03-18T22:18:24.536" v="511" actId="1076"/>
        <pc:sldMkLst>
          <pc:docMk/>
          <pc:sldMk cId="3557445573" sldId="291"/>
        </pc:sldMkLst>
        <pc:spChg chg="del">
          <ac:chgData name="Paul Behan" userId="3dd5e58b-e9bc-46ea-ab82-ff124408224e" providerId="ADAL" clId="{3B317D94-A64B-4F8A-83DB-540096F12A65}" dt="2018-03-18T22:17:51.189" v="506" actId="478"/>
          <ac:spMkLst>
            <pc:docMk/>
            <pc:sldMk cId="3557445573" sldId="291"/>
            <ac:spMk id="6" creationId="{966FB97B-2563-461A-BAAF-14D16649EB34}"/>
          </ac:spMkLst>
        </pc:spChg>
        <pc:spChg chg="add mod">
          <ac:chgData name="Paul Behan" userId="3dd5e58b-e9bc-46ea-ab82-ff124408224e" providerId="ADAL" clId="{3B317D94-A64B-4F8A-83DB-540096F12A65}" dt="2018-03-18T22:18:24.536" v="511" actId="1076"/>
          <ac:spMkLst>
            <pc:docMk/>
            <pc:sldMk cId="3557445573" sldId="291"/>
            <ac:spMk id="9" creationId="{5EA83C36-9397-4377-AC4B-87AC84CEBA16}"/>
          </ac:spMkLst>
        </pc:spChg>
      </pc:sldChg>
      <pc:sldChg chg="addSp modSp modNotesTx">
        <pc:chgData name="Paul Behan" userId="3dd5e58b-e9bc-46ea-ab82-ff124408224e" providerId="ADAL" clId="{3B317D94-A64B-4F8A-83DB-540096F12A65}" dt="2018-03-18T22:37:24.361" v="990" actId="20577"/>
        <pc:sldMkLst>
          <pc:docMk/>
          <pc:sldMk cId="3658485417" sldId="294"/>
        </pc:sldMkLst>
        <pc:spChg chg="add mod">
          <ac:chgData name="Paul Behan" userId="3dd5e58b-e9bc-46ea-ab82-ff124408224e" providerId="ADAL" clId="{3B317D94-A64B-4F8A-83DB-540096F12A65}" dt="2018-03-18T22:31:45.703" v="561" actId="1076"/>
          <ac:spMkLst>
            <pc:docMk/>
            <pc:sldMk cId="3658485417" sldId="294"/>
            <ac:spMk id="8" creationId="{497A1E99-FD35-41AB-9DE9-6F037D630C78}"/>
          </ac:spMkLst>
        </pc:spChg>
      </pc:sldChg>
      <pc:sldChg chg="addSp modSp">
        <pc:chgData name="Paul Behan" userId="3dd5e58b-e9bc-46ea-ab82-ff124408224e" providerId="ADAL" clId="{3B317D94-A64B-4F8A-83DB-540096F12A65}" dt="2018-03-18T22:38:52.527" v="995" actId="1076"/>
        <pc:sldMkLst>
          <pc:docMk/>
          <pc:sldMk cId="1448280808" sldId="296"/>
        </pc:sldMkLst>
        <pc:spChg chg="mod">
          <ac:chgData name="Paul Behan" userId="3dd5e58b-e9bc-46ea-ab82-ff124408224e" providerId="ADAL" clId="{3B317D94-A64B-4F8A-83DB-540096F12A65}" dt="2018-03-18T22:38:21.419" v="991" actId="1076"/>
          <ac:spMkLst>
            <pc:docMk/>
            <pc:sldMk cId="1448280808" sldId="296"/>
            <ac:spMk id="7" creationId="{9B41AF6B-D7BB-46AF-A706-41F0E76E804C}"/>
          </ac:spMkLst>
        </pc:spChg>
        <pc:spChg chg="add mod">
          <ac:chgData name="Paul Behan" userId="3dd5e58b-e9bc-46ea-ab82-ff124408224e" providerId="ADAL" clId="{3B317D94-A64B-4F8A-83DB-540096F12A65}" dt="2018-03-18T22:38:52.527" v="995" actId="1076"/>
          <ac:spMkLst>
            <pc:docMk/>
            <pc:sldMk cId="1448280808" sldId="296"/>
            <ac:spMk id="9" creationId="{815704B3-7958-4885-B01F-5128230E2E88}"/>
          </ac:spMkLst>
        </pc:spChg>
      </pc:sldChg>
      <pc:sldChg chg="modNotesTx">
        <pc:chgData name="Paul Behan" userId="3dd5e58b-e9bc-46ea-ab82-ff124408224e" providerId="ADAL" clId="{3B317D94-A64B-4F8A-83DB-540096F12A65}" dt="2018-03-18T22:16:40.216" v="504" actId="113"/>
        <pc:sldMkLst>
          <pc:docMk/>
          <pc:sldMk cId="1360910615" sldId="300"/>
        </pc:sldMkLst>
      </pc:sldChg>
      <pc:sldChg chg="addSp modSp modNotesTx">
        <pc:chgData name="Paul Behan" userId="3dd5e58b-e9bc-46ea-ab82-ff124408224e" providerId="ADAL" clId="{3B317D94-A64B-4F8A-83DB-540096F12A65}" dt="2018-03-18T22:19:47.024" v="542" actId="1076"/>
        <pc:sldMkLst>
          <pc:docMk/>
          <pc:sldMk cId="1682295701" sldId="301"/>
        </pc:sldMkLst>
        <pc:spChg chg="add mod">
          <ac:chgData name="Paul Behan" userId="3dd5e58b-e9bc-46ea-ab82-ff124408224e" providerId="ADAL" clId="{3B317D94-A64B-4F8A-83DB-540096F12A65}" dt="2018-03-18T22:19:47.024" v="542" actId="1076"/>
          <ac:spMkLst>
            <pc:docMk/>
            <pc:sldMk cId="1682295701" sldId="301"/>
            <ac:spMk id="5" creationId="{C1A4A2EE-E295-4A85-8421-8F5FE1F155D2}"/>
          </ac:spMkLst>
        </pc:spChg>
        <pc:spChg chg="mod">
          <ac:chgData name="Paul Behan" userId="3dd5e58b-e9bc-46ea-ab82-ff124408224e" providerId="ADAL" clId="{3B317D94-A64B-4F8A-83DB-540096F12A65}" dt="2018-03-18T22:18:58.566" v="539" actId="20577"/>
          <ac:spMkLst>
            <pc:docMk/>
            <pc:sldMk cId="1682295701" sldId="301"/>
            <ac:spMk id="8" creationId="{CD6B1FBE-4314-4787-B079-6B9970382136}"/>
          </ac:spMkLst>
        </pc:spChg>
      </pc:sldChg>
      <pc:sldChg chg="modSp modAnim">
        <pc:chgData name="Paul Behan" userId="3dd5e58b-e9bc-46ea-ab82-ff124408224e" providerId="ADAL" clId="{3B317D94-A64B-4F8A-83DB-540096F12A65}" dt="2018-03-18T22:22:57.427" v="554" actId="1076"/>
        <pc:sldMkLst>
          <pc:docMk/>
          <pc:sldMk cId="2002099193" sldId="302"/>
        </pc:sldMkLst>
        <pc:spChg chg="mod">
          <ac:chgData name="Paul Behan" userId="3dd5e58b-e9bc-46ea-ab82-ff124408224e" providerId="ADAL" clId="{3B317D94-A64B-4F8A-83DB-540096F12A65}" dt="2018-03-18T22:22:57.427" v="554" actId="1076"/>
          <ac:spMkLst>
            <pc:docMk/>
            <pc:sldMk cId="2002099193" sldId="302"/>
            <ac:spMk id="6" creationId="{966FB97B-2563-461A-BAAF-14D16649EB34}"/>
          </ac:spMkLst>
        </pc:spChg>
        <pc:spChg chg="mod">
          <ac:chgData name="Paul Behan" userId="3dd5e58b-e9bc-46ea-ab82-ff124408224e" providerId="ADAL" clId="{3B317D94-A64B-4F8A-83DB-540096F12A65}" dt="2018-03-18T22:22:46.467" v="553" actId="1076"/>
          <ac:spMkLst>
            <pc:docMk/>
            <pc:sldMk cId="2002099193" sldId="302"/>
            <ac:spMk id="8" creationId="{CD6B1FBE-4314-4787-B079-6B9970382136}"/>
          </ac:spMkLst>
        </pc:spChg>
        <pc:picChg chg="mod">
          <ac:chgData name="Paul Behan" userId="3dd5e58b-e9bc-46ea-ab82-ff124408224e" providerId="ADAL" clId="{3B317D94-A64B-4F8A-83DB-540096F12A65}" dt="2018-03-18T22:21:10.196" v="548" actId="1076"/>
          <ac:picMkLst>
            <pc:docMk/>
            <pc:sldMk cId="2002099193" sldId="302"/>
            <ac:picMk id="3" creationId="{BB84AD3F-1698-4187-8E14-1CDA8BF93AC2}"/>
          </ac:picMkLst>
        </pc:picChg>
      </pc:sldChg>
      <pc:sldChg chg="addSp modSp">
        <pc:chgData name="Paul Behan" userId="3dd5e58b-e9bc-46ea-ab82-ff124408224e" providerId="ADAL" clId="{3B317D94-A64B-4F8A-83DB-540096F12A65}" dt="2018-03-18T22:28:37.380" v="557" actId="14100"/>
        <pc:sldMkLst>
          <pc:docMk/>
          <pc:sldMk cId="2771907325" sldId="304"/>
        </pc:sldMkLst>
        <pc:spChg chg="add mod">
          <ac:chgData name="Paul Behan" userId="3dd5e58b-e9bc-46ea-ab82-ff124408224e" providerId="ADAL" clId="{3B317D94-A64B-4F8A-83DB-540096F12A65}" dt="2018-03-18T22:28:37.380" v="557" actId="14100"/>
          <ac:spMkLst>
            <pc:docMk/>
            <pc:sldMk cId="2771907325" sldId="304"/>
            <ac:spMk id="6" creationId="{65AD20AD-BA45-4EAE-864F-2D39A250F898}"/>
          </ac:spMkLst>
        </pc:spChg>
      </pc:sldChg>
      <pc:sldChg chg="modSp">
        <pc:chgData name="Paul Behan" userId="3dd5e58b-e9bc-46ea-ab82-ff124408224e" providerId="ADAL" clId="{3B317D94-A64B-4F8A-83DB-540096F12A65}" dt="2018-03-14T17:00:41.906" v="3" actId="1076"/>
        <pc:sldMkLst>
          <pc:docMk/>
          <pc:sldMk cId="1653670947" sldId="307"/>
        </pc:sldMkLst>
        <pc:picChg chg="mod">
          <ac:chgData name="Paul Behan" userId="3dd5e58b-e9bc-46ea-ab82-ff124408224e" providerId="ADAL" clId="{3B317D94-A64B-4F8A-83DB-540096F12A65}" dt="2018-03-14T17:00:41.906" v="3" actId="1076"/>
          <ac:picMkLst>
            <pc:docMk/>
            <pc:sldMk cId="1653670947" sldId="307"/>
            <ac:picMk id="14" creationId="{8CFBD7CF-42E4-48D4-A7FD-E8902589C852}"/>
          </ac:picMkLst>
        </pc:picChg>
      </pc:sldChg>
      <pc:sldChg chg="addSp delSp modSp ord modAnim modNotesTx">
        <pc:chgData name="Paul Behan" userId="3dd5e58b-e9bc-46ea-ab82-ff124408224e" providerId="ADAL" clId="{3B317D94-A64B-4F8A-83DB-540096F12A65}" dt="2018-03-27T22:42:57.157" v="1017" actId="20577"/>
        <pc:sldMkLst>
          <pc:docMk/>
          <pc:sldMk cId="3248796555" sldId="308"/>
        </pc:sldMkLst>
        <pc:spChg chg="mod">
          <ac:chgData name="Paul Behan" userId="3dd5e58b-e9bc-46ea-ab82-ff124408224e" providerId="ADAL" clId="{3B317D94-A64B-4F8A-83DB-540096F12A65}" dt="2018-03-14T17:15:21.216" v="288" actId="20577"/>
          <ac:spMkLst>
            <pc:docMk/>
            <pc:sldMk cId="3248796555" sldId="308"/>
            <ac:spMk id="6" creationId="{58E08940-75F2-4838-852A-D2D894D3CA63}"/>
          </ac:spMkLst>
        </pc:spChg>
        <pc:spChg chg="mod">
          <ac:chgData name="Paul Behan" userId="3dd5e58b-e9bc-46ea-ab82-ff124408224e" providerId="ADAL" clId="{3B317D94-A64B-4F8A-83DB-540096F12A65}" dt="2018-03-14T17:17:39.455" v="487" actId="1076"/>
          <ac:spMkLst>
            <pc:docMk/>
            <pc:sldMk cId="3248796555" sldId="308"/>
            <ac:spMk id="7" creationId="{28C2B18F-EFC5-4D7B-8130-6E3FCCDFE85C}"/>
          </ac:spMkLst>
        </pc:spChg>
        <pc:spChg chg="add mod">
          <ac:chgData name="Paul Behan" userId="3dd5e58b-e9bc-46ea-ab82-ff124408224e" providerId="ADAL" clId="{3B317D94-A64B-4F8A-83DB-540096F12A65}" dt="2018-03-14T17:17:53.035" v="489" actId="1076"/>
          <ac:spMkLst>
            <pc:docMk/>
            <pc:sldMk cId="3248796555" sldId="308"/>
            <ac:spMk id="11" creationId="{EB6BE86B-1EFA-420C-9E35-2210F69B9AE8}"/>
          </ac:spMkLst>
        </pc:spChg>
        <pc:spChg chg="add mod">
          <ac:chgData name="Paul Behan" userId="3dd5e58b-e9bc-46ea-ab82-ff124408224e" providerId="ADAL" clId="{3B317D94-A64B-4F8A-83DB-540096F12A65}" dt="2018-03-14T17:17:58.078" v="491" actId="1076"/>
          <ac:spMkLst>
            <pc:docMk/>
            <pc:sldMk cId="3248796555" sldId="308"/>
            <ac:spMk id="12" creationId="{C2AFAA2A-92FE-4AB4-9F38-E73825371CBF}"/>
          </ac:spMkLst>
        </pc:spChg>
        <pc:spChg chg="mod">
          <ac:chgData name="Paul Behan" userId="3dd5e58b-e9bc-46ea-ab82-ff124408224e" providerId="ADAL" clId="{3B317D94-A64B-4F8A-83DB-540096F12A65}" dt="2018-03-14T17:17:37.358" v="486" actId="14100"/>
          <ac:spMkLst>
            <pc:docMk/>
            <pc:sldMk cId="3248796555" sldId="308"/>
            <ac:spMk id="13" creationId="{960850E5-1BA2-495B-BC81-EAF3F29CFCEB}"/>
          </ac:spMkLst>
        </pc:spChg>
        <pc:spChg chg="del mod">
          <ac:chgData name="Paul Behan" userId="3dd5e58b-e9bc-46ea-ab82-ff124408224e" providerId="ADAL" clId="{3B317D94-A64B-4F8A-83DB-540096F12A65}" dt="2018-03-14T17:18:28.941" v="498" actId="14100"/>
          <ac:spMkLst>
            <pc:docMk/>
            <pc:sldMk cId="3248796555" sldId="308"/>
            <ac:spMk id="14" creationId="{EEBA87E6-1D25-433E-9458-FDFB038E88A4}"/>
          </ac:spMkLst>
        </pc:spChg>
        <pc:spChg chg="del mod">
          <ac:chgData name="Paul Behan" userId="3dd5e58b-e9bc-46ea-ab82-ff124408224e" providerId="ADAL" clId="{3B317D94-A64B-4F8A-83DB-540096F12A65}" dt="2018-03-14T17:18:28.941" v="498" actId="14100"/>
          <ac:spMkLst>
            <pc:docMk/>
            <pc:sldMk cId="3248796555" sldId="308"/>
            <ac:spMk id="15" creationId="{A16E4D61-C159-4A58-8BC2-2B0C9292B547}"/>
          </ac:spMkLst>
        </pc:spChg>
        <pc:spChg chg="del mod">
          <ac:chgData name="Paul Behan" userId="3dd5e58b-e9bc-46ea-ab82-ff124408224e" providerId="ADAL" clId="{3B317D94-A64B-4F8A-83DB-540096F12A65}" dt="2018-03-14T17:18:28.941" v="498" actId="14100"/>
          <ac:spMkLst>
            <pc:docMk/>
            <pc:sldMk cId="3248796555" sldId="308"/>
            <ac:spMk id="16" creationId="{823C3B4E-EA52-4EED-AA5C-4888BC8CBA85}"/>
          </ac:spMkLst>
        </pc:spChg>
        <pc:spChg chg="del mod">
          <ac:chgData name="Paul Behan" userId="3dd5e58b-e9bc-46ea-ab82-ff124408224e" providerId="ADAL" clId="{3B317D94-A64B-4F8A-83DB-540096F12A65}" dt="2018-03-14T17:18:28.941" v="498" actId="14100"/>
          <ac:spMkLst>
            <pc:docMk/>
            <pc:sldMk cId="3248796555" sldId="308"/>
            <ac:spMk id="17" creationId="{CC5F6720-20B2-44A8-87D0-9FB03F323C45}"/>
          </ac:spMkLst>
        </pc:spChg>
        <pc:spChg chg="del mod">
          <ac:chgData name="Paul Behan" userId="3dd5e58b-e9bc-46ea-ab82-ff124408224e" providerId="ADAL" clId="{3B317D94-A64B-4F8A-83DB-540096F12A65}" dt="2018-03-14T17:18:28.941" v="498" actId="14100"/>
          <ac:spMkLst>
            <pc:docMk/>
            <pc:sldMk cId="3248796555" sldId="308"/>
            <ac:spMk id="18" creationId="{AB85F262-499F-45F4-A22E-68AD1A6C8EA6}"/>
          </ac:spMkLst>
        </pc:spChg>
        <pc:spChg chg="add mod">
          <ac:chgData name="Paul Behan" userId="3dd5e58b-e9bc-46ea-ab82-ff124408224e" providerId="ADAL" clId="{3B317D94-A64B-4F8A-83DB-540096F12A65}" dt="2018-03-14T17:18:07.574" v="494" actId="14100"/>
          <ac:spMkLst>
            <pc:docMk/>
            <pc:sldMk cId="3248796555" sldId="308"/>
            <ac:spMk id="19" creationId="{2083A877-6501-4638-AA18-E800340BFF98}"/>
          </ac:spMkLst>
        </pc:spChg>
        <pc:spChg chg="add mod">
          <ac:chgData name="Paul Behan" userId="3dd5e58b-e9bc-46ea-ab82-ff124408224e" providerId="ADAL" clId="{3B317D94-A64B-4F8A-83DB-540096F12A65}" dt="2018-03-14T17:18:17.842" v="497" actId="14100"/>
          <ac:spMkLst>
            <pc:docMk/>
            <pc:sldMk cId="3248796555" sldId="308"/>
            <ac:spMk id="20" creationId="{DEE46639-D9D0-4B2D-93FE-95385DDE680B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1" creationId="{B3384A76-49FC-480E-BE77-7C74C825A9A3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2" creationId="{DE40F296-A1A1-4D71-9F30-DE71BC6EEDB9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3" creationId="{7E0FB4DB-D346-4680-845D-A295ED878E87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4" creationId="{7ADE83D3-1EF7-4DF9-9700-4A948085942B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5" creationId="{FF8C508F-7737-4F6E-8F0A-EFD36E8805F7}"/>
          </ac:spMkLst>
        </pc:spChg>
        <pc:spChg chg="add mod">
          <ac:chgData name="Paul Behan" userId="3dd5e58b-e9bc-46ea-ab82-ff124408224e" providerId="ADAL" clId="{3B317D94-A64B-4F8A-83DB-540096F12A65}" dt="2018-03-14T17:18:54.059" v="501" actId="14100"/>
          <ac:spMkLst>
            <pc:docMk/>
            <pc:sldMk cId="3248796555" sldId="308"/>
            <ac:spMk id="26" creationId="{01ED17E9-2F12-4579-AAEA-79DCACD7E5A4}"/>
          </ac:spMkLst>
        </pc:spChg>
        <pc:graphicFrameChg chg="mod modGraphic">
          <ac:chgData name="Paul Behan" userId="3dd5e58b-e9bc-46ea-ab82-ff124408224e" providerId="ADAL" clId="{3B317D94-A64B-4F8A-83DB-540096F12A65}" dt="2018-03-27T22:42:57.157" v="1017" actId="20577"/>
          <ac:graphicFrameMkLst>
            <pc:docMk/>
            <pc:sldMk cId="3248796555" sldId="308"/>
            <ac:graphicFrameMk id="5" creationId="{FB4F4C10-3B57-46BD-8E33-35E72C9098FB}"/>
          </ac:graphicFrameMkLst>
        </pc:graphicFrameChg>
      </pc:sldChg>
      <pc:sldMasterChg chg="delSldLayout">
        <pc:chgData name="Paul Behan" userId="3dd5e58b-e9bc-46ea-ab82-ff124408224e" providerId="ADAL" clId="{3B317D94-A64B-4F8A-83DB-540096F12A65}" dt="2018-04-05T08:59:14.163" v="1028" actId="2696"/>
        <pc:sldMasterMkLst>
          <pc:docMk/>
          <pc:sldMasterMk cId="1145407239" sldId="2147483662"/>
        </pc:sldMasterMkLst>
        <pc:sldLayoutChg chg="del">
          <pc:chgData name="Paul Behan" userId="3dd5e58b-e9bc-46ea-ab82-ff124408224e" providerId="ADAL" clId="{3B317D94-A64B-4F8A-83DB-540096F12A65}" dt="2018-04-05T08:59:14.132" v="1025" actId="2696"/>
          <pc:sldLayoutMkLst>
            <pc:docMk/>
            <pc:sldMasterMk cId="1145407239" sldId="2147483662"/>
            <pc:sldLayoutMk cId="3096954580" sldId="2147483663"/>
          </pc:sldLayoutMkLst>
        </pc:sldLayoutChg>
        <pc:sldLayoutChg chg="del">
          <pc:chgData name="Paul Behan" userId="3dd5e58b-e9bc-46ea-ab82-ff124408224e" providerId="ADAL" clId="{3B317D94-A64B-4F8A-83DB-540096F12A65}" dt="2018-04-05T08:59:14.148" v="1026" actId="2696"/>
          <pc:sldLayoutMkLst>
            <pc:docMk/>
            <pc:sldMasterMk cId="1145407239" sldId="2147483662"/>
            <pc:sldLayoutMk cId="112655940" sldId="2147483664"/>
          </pc:sldLayoutMkLst>
        </pc:sldLayoutChg>
        <pc:sldLayoutChg chg="del">
          <pc:chgData name="Paul Behan" userId="3dd5e58b-e9bc-46ea-ab82-ff124408224e" providerId="ADAL" clId="{3B317D94-A64B-4F8A-83DB-540096F12A65}" dt="2018-04-05T08:59:14.148" v="1027" actId="2696"/>
          <pc:sldLayoutMkLst>
            <pc:docMk/>
            <pc:sldMasterMk cId="1145407239" sldId="2147483662"/>
            <pc:sldLayoutMk cId="2583170342" sldId="2147483665"/>
          </pc:sldLayoutMkLst>
        </pc:sldLayoutChg>
        <pc:sldLayoutChg chg="del">
          <pc:chgData name="Paul Behan" userId="3dd5e58b-e9bc-46ea-ab82-ff124408224e" providerId="ADAL" clId="{3B317D94-A64B-4F8A-83DB-540096F12A65}" dt="2018-04-05T08:59:14.163" v="1028" actId="2696"/>
          <pc:sldLayoutMkLst>
            <pc:docMk/>
            <pc:sldMasterMk cId="1145407239" sldId="2147483662"/>
            <pc:sldLayoutMk cId="3229546366" sldId="2147483666"/>
          </pc:sldLayoutMkLst>
        </pc:sldLayoutChg>
      </pc:sldMasterChg>
    </pc:docChg>
  </pc:docChgLst>
  <pc:docChgLst>
    <pc:chgData name="Paul Behan" userId="3dd5e58b-e9bc-46ea-ab82-ff124408224e" providerId="ADAL" clId="{9EA8184A-4BC4-4E69-8DEF-8059776FD845}"/>
    <pc:docChg chg="modSld">
      <pc:chgData name="Paul Behan" userId="3dd5e58b-e9bc-46ea-ab82-ff124408224e" providerId="ADAL" clId="{9EA8184A-4BC4-4E69-8DEF-8059776FD845}" dt="2018-03-28T09:22:17.071" v="75" actId="14100"/>
      <pc:docMkLst>
        <pc:docMk/>
      </pc:docMkLst>
      <pc:sldChg chg="addSp modSp modAnim">
        <pc:chgData name="Paul Behan" userId="3dd5e58b-e9bc-46ea-ab82-ff124408224e" providerId="ADAL" clId="{9EA8184A-4BC4-4E69-8DEF-8059776FD845}" dt="2018-03-28T09:22:17.071" v="75" actId="14100"/>
        <pc:sldMkLst>
          <pc:docMk/>
          <pc:sldMk cId="2888241215" sldId="305"/>
        </pc:sldMkLst>
        <pc:spChg chg="add mod">
          <ac:chgData name="Paul Behan" userId="3dd5e58b-e9bc-46ea-ab82-ff124408224e" providerId="ADAL" clId="{9EA8184A-4BC4-4E69-8DEF-8059776FD845}" dt="2018-03-28T09:22:17.071" v="75" actId="14100"/>
          <ac:spMkLst>
            <pc:docMk/>
            <pc:sldMk cId="2888241215" sldId="305"/>
            <ac:spMk id="4" creationId="{285CCDAD-2DA6-492D-8792-F468C0667725}"/>
          </ac:spMkLst>
        </pc:spChg>
        <pc:picChg chg="mod">
          <ac:chgData name="Paul Behan" userId="3dd5e58b-e9bc-46ea-ab82-ff124408224e" providerId="ADAL" clId="{9EA8184A-4BC4-4E69-8DEF-8059776FD845}" dt="2018-03-28T09:21:19.763" v="2" actId="1076"/>
          <ac:picMkLst>
            <pc:docMk/>
            <pc:sldMk cId="2888241215" sldId="305"/>
            <ac:picMk id="9" creationId="{DBAF1465-147E-437B-954A-2CA109A798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lesson will focus on the</a:t>
            </a:r>
            <a:r>
              <a:rPr lang="en-IE" b="1" dirty="0"/>
              <a:t> IF </a:t>
            </a:r>
            <a:r>
              <a:rPr lang="en-IE" dirty="0"/>
              <a:t>statement. It is assumed that variables, data types, casting, and input-output have been covered before this lesson.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Conditionals are considered to be the first key Threshold Concepts in learning how to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use their IDE to figure out and understand the less familiar operations.</a:t>
            </a:r>
          </a:p>
          <a:p>
            <a:r>
              <a:rPr lang="en-IE" b="1" dirty="0">
                <a:solidFill>
                  <a:srgbClr val="FF0000"/>
                </a:solidFill>
              </a:rPr>
              <a:t>Draw attention to the “equals” relational operator.  Ask why there are two equals. (One equal sign is an assignment!!)</a:t>
            </a:r>
          </a:p>
          <a:p>
            <a:r>
              <a:rPr lang="en-IE" dirty="0"/>
              <a:t>The </a:t>
            </a:r>
            <a:r>
              <a:rPr lang="en-IE" dirty="0" err="1"/>
              <a:t>etasksheet</a:t>
            </a:r>
            <a:r>
              <a:rPr lang="en-IE" dirty="0"/>
              <a:t> above can be downloaded from the website, completed by the students (as a fillable pdf) and stored in their online space. Or it can be printed out for a written class task.</a:t>
            </a:r>
          </a:p>
          <a:p>
            <a:r>
              <a:rPr lang="en-IE" dirty="0"/>
              <a:t>The answers are revealed when the slide show is run.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F78B-96D2-4305-8711-1B89159C1975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459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what the reminders might be ….. In particular casting inputs from strings to integers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7368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Before showing the sample code on the next slide, give the students some time to write the algorithm / program to compare two numbers entered by the user.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2670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Sample Code for comparing two numbers entered by the user.</a:t>
            </a:r>
          </a:p>
          <a:p>
            <a:r>
              <a:rPr lang="en-IE" dirty="0"/>
              <a:t>This will be used as one of the kick off points for introducing </a:t>
            </a:r>
            <a:r>
              <a:rPr lang="en-IE" b="1" dirty="0" err="1"/>
              <a:t>if..then..else</a:t>
            </a:r>
            <a:r>
              <a:rPr lang="en-IE" b="1" dirty="0"/>
              <a:t> </a:t>
            </a:r>
            <a:r>
              <a:rPr lang="en-IE" dirty="0"/>
              <a:t>statements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2609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is the bones of the guessing game. At this point, students can only control the flow of their programs using If statements.</a:t>
            </a:r>
          </a:p>
          <a:p>
            <a:r>
              <a:rPr lang="en-IE" dirty="0"/>
              <a:t>Students must write the algorithm first. The next slide shows a possible </a:t>
            </a:r>
            <a:r>
              <a:rPr lang="en-IE" sz="2000" dirty="0">
                <a:solidFill>
                  <a:srgbClr val="FF0000"/>
                </a:solidFill>
              </a:rPr>
              <a:t>algorithm in pseudo-code.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On ncca.ie, use the html resource to write the guessing game in Scratch and analyse its CT level. Compare the 2 programs and the 2 User Interfaces.</a:t>
            </a:r>
          </a:p>
          <a:p>
            <a:r>
              <a:rPr lang="en-IE" dirty="0"/>
              <a:t>When students study LOOPS they will be able to offer the user unlimited amount of turns and the option to exit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300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finding it hard to write the algorithm/program unaided could use this pseudo code as a scaffold for writing their own code.</a:t>
            </a:r>
          </a:p>
          <a:p>
            <a:r>
              <a:rPr lang="en-IE" dirty="0"/>
              <a:t>The algorithm must introduce the concept of NESTED </a:t>
            </a:r>
            <a:r>
              <a:rPr lang="en-IE" b="1" dirty="0"/>
              <a:t>if</a:t>
            </a:r>
            <a:r>
              <a:rPr lang="en-IE" dirty="0"/>
              <a:t> statements … that is </a:t>
            </a:r>
            <a:r>
              <a:rPr lang="en-IE" b="1" dirty="0"/>
              <a:t>if</a:t>
            </a:r>
            <a:r>
              <a:rPr lang="en-IE" dirty="0"/>
              <a:t> statements within</a:t>
            </a:r>
            <a:r>
              <a:rPr lang="en-IE" b="1" dirty="0"/>
              <a:t> if </a:t>
            </a:r>
            <a:r>
              <a:rPr lang="en-IE" dirty="0"/>
              <a:t>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389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649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concept learned here, plus some of the programs written later in the lesson by the students, are used in the follow-up lesson on </a:t>
            </a:r>
            <a:r>
              <a:rPr lang="en-IE" b="1" dirty="0"/>
              <a:t>if..</a:t>
            </a:r>
            <a:r>
              <a:rPr lang="en-IE" b="1" dirty="0" err="1"/>
              <a:t>elif</a:t>
            </a:r>
            <a:r>
              <a:rPr lang="en-IE" b="1" dirty="0"/>
              <a:t>..else </a:t>
            </a:r>
            <a:r>
              <a:rPr lang="en-IE" dirty="0"/>
              <a:t>statements.</a:t>
            </a:r>
          </a:p>
          <a:p>
            <a:r>
              <a:rPr lang="en-IE" dirty="0"/>
              <a:t>It will make a difference if any programs written here are saved with appropriate file names so they can be recalled in the follow-up lesson.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If statement is read as </a:t>
            </a:r>
            <a:r>
              <a:rPr lang="en-IE" sz="2000" dirty="0">
                <a:solidFill>
                  <a:srgbClr val="FF0000"/>
                </a:solidFill>
              </a:rPr>
              <a:t>“If the temperature is greater than zero is True then execute the following commands”</a:t>
            </a:r>
          </a:p>
          <a:p>
            <a:r>
              <a:rPr lang="en-IE" dirty="0"/>
              <a:t>Note the indentation.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499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Note that all lines within the </a:t>
            </a:r>
            <a:r>
              <a:rPr lang="en-IE" b="1" dirty="0"/>
              <a:t>If</a:t>
            </a:r>
            <a:r>
              <a:rPr lang="en-IE" dirty="0"/>
              <a:t> statement are indented. These will all be executed when the condition is True.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74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flow chart of the If statement follows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3131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FLOW chart representation ….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837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make a prediction before testing out the code.</a:t>
            </a:r>
          </a:p>
          <a:p>
            <a:r>
              <a:rPr lang="en-IE" dirty="0"/>
              <a:t>The purpose of this exercise is to highlight that the interpreter will continue executing If statements whether the previous ones were True Or False.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3234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output from program with multiple</a:t>
            </a:r>
            <a:r>
              <a:rPr lang="en-IE" b="1" dirty="0"/>
              <a:t> If </a:t>
            </a:r>
            <a:r>
              <a:rPr lang="en-IE" dirty="0"/>
              <a:t>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71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 to make a prediction before testing out the code.</a:t>
            </a:r>
          </a:p>
          <a:p>
            <a:r>
              <a:rPr lang="en-IE" sz="2000" dirty="0">
                <a:solidFill>
                  <a:srgbClr val="FF0000"/>
                </a:solidFill>
              </a:rPr>
              <a:t>There are three temperatures that will produce no output (0, 40 and 70). </a:t>
            </a:r>
          </a:p>
          <a:p>
            <a:r>
              <a:rPr lang="en-IE" sz="2000" dirty="0">
                <a:solidFill>
                  <a:srgbClr val="FF0000"/>
                </a:solidFill>
              </a:rPr>
              <a:t>Pose the question as a brain teaser. (It is mentioned on the slide.)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391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nestcandy.blogspot.com/2012/06/inspirational-quote-sunday-1.html" TargetMode="External"/><Relationship Id="rId2" Type="http://schemas.openxmlformats.org/officeDocument/2006/relationships/image" Target="../media/image3.jpg&amp;ehk=yRzK0NCfYGUWv7LC81inQw&amp;r=0&amp;pid=OfficeInsert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45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03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ThinkPairShareSquare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4CD9F-77FD-4ED2-A934-3CF935803F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983803">
            <a:off x="7112324" y="511380"/>
            <a:ext cx="1695614" cy="1130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40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&amp;ehk=zYWO5l6KSP9OMb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neurowiki2013.wikidot.com/individual:tagged-for-failure-creb-cbp-and-other-molecules-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&amp;ehk=zYWO5l6KSP9OMb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png"/><Relationship Id="rId4" Type="http://schemas.openxmlformats.org/officeDocument/2006/relationships/hyperlink" Target="http://neurowiki2013.wikidot.com/individual:tagged-for-failure-creb-cbp-and-other-molecules-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&amp;ehk=H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24744"/>
            <a:ext cx="5184576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E86030-66F4-4B1C-AD61-31FB7E9985FE}"/>
              </a:ext>
            </a:extLst>
          </p:cNvPr>
          <p:cNvSpPr txBox="1">
            <a:spLocks/>
          </p:cNvSpPr>
          <p:nvPr/>
        </p:nvSpPr>
        <p:spPr>
          <a:xfrm>
            <a:off x="4932040" y="4016626"/>
            <a:ext cx="338092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Concept 4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Conditionals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(if statements)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62512"/>
              </p:ext>
            </p:extLst>
          </p:nvPr>
        </p:nvGraphicFramePr>
        <p:xfrm>
          <a:off x="755576" y="1124744"/>
          <a:ext cx="7704856" cy="527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97555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1916023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2079088">
                  <a:extLst>
                    <a:ext uri="{9D8B030D-6E8A-4147-A177-3AD203B41FA5}">
                      <a16:colId xmlns:a16="http://schemas.microsoft.com/office/drawing/2014/main" val="1671600801"/>
                    </a:ext>
                  </a:extLst>
                </a:gridCol>
                <a:gridCol w="1712190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570514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Relational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True /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</a:t>
                      </a:r>
                    </a:p>
                    <a:p>
                      <a:pPr algn="ctr"/>
                      <a:r>
                        <a:rPr lang="en-IE" sz="2400" b="0" dirty="0"/>
                        <a:t>(True/False)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86440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+ 1 == 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equals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 != 2.5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not equal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&lt; 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&gt; 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greater than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&lt;= 13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less than or equal 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6750265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 &gt;= 5.0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greater than or equal 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True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4581569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539552" y="15519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Fill in the </a:t>
            </a:r>
            <a:r>
              <a:rPr lang="en-IE" sz="2400" b="1" dirty="0">
                <a:solidFill>
                  <a:srgbClr val="7030A0"/>
                </a:solidFill>
                <a:latin typeface="Calibri"/>
              </a:rPr>
              <a:t>Operation and Answer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columns for each comparison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400" b="1" dirty="0">
                <a:solidFill>
                  <a:srgbClr val="7030A0"/>
                </a:solidFill>
                <a:latin typeface="Calibri"/>
              </a:rPr>
              <a:t>- Describe the operation in your own words-</a:t>
            </a: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4716016" y="2003308"/>
            <a:ext cx="1963857" cy="599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60850E5-1BA2-495B-BC81-EAF3F29CFCEB}"/>
              </a:ext>
            </a:extLst>
          </p:cNvPr>
          <p:cNvSpPr/>
          <p:nvPr/>
        </p:nvSpPr>
        <p:spPr>
          <a:xfrm>
            <a:off x="4716016" y="2758944"/>
            <a:ext cx="1963857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B6BE86B-1EFA-420C-9E35-2210F69B9AE8}"/>
              </a:ext>
            </a:extLst>
          </p:cNvPr>
          <p:cNvSpPr/>
          <p:nvPr/>
        </p:nvSpPr>
        <p:spPr>
          <a:xfrm>
            <a:off x="4716016" y="3456051"/>
            <a:ext cx="1963857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AFAA2A-92FE-4AB4-9F38-E73825371CBF}"/>
              </a:ext>
            </a:extLst>
          </p:cNvPr>
          <p:cNvSpPr/>
          <p:nvPr/>
        </p:nvSpPr>
        <p:spPr>
          <a:xfrm>
            <a:off x="4716016" y="4130844"/>
            <a:ext cx="1963857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083A877-6501-4638-AA18-E800340BFF98}"/>
              </a:ext>
            </a:extLst>
          </p:cNvPr>
          <p:cNvSpPr/>
          <p:nvPr/>
        </p:nvSpPr>
        <p:spPr>
          <a:xfrm>
            <a:off x="4716016" y="4794460"/>
            <a:ext cx="1963857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EE46639-D9D0-4B2D-93FE-95385DDE680B}"/>
              </a:ext>
            </a:extLst>
          </p:cNvPr>
          <p:cNvSpPr/>
          <p:nvPr/>
        </p:nvSpPr>
        <p:spPr>
          <a:xfrm>
            <a:off x="4725144" y="5633877"/>
            <a:ext cx="1963857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3384A76-49FC-480E-BE77-7C74C825A9A3}"/>
              </a:ext>
            </a:extLst>
          </p:cNvPr>
          <p:cNvSpPr/>
          <p:nvPr/>
        </p:nvSpPr>
        <p:spPr>
          <a:xfrm>
            <a:off x="6876257" y="2014261"/>
            <a:ext cx="1512168" cy="599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E40F296-A1A1-4D71-9F30-DE71BC6EEDB9}"/>
              </a:ext>
            </a:extLst>
          </p:cNvPr>
          <p:cNvSpPr/>
          <p:nvPr/>
        </p:nvSpPr>
        <p:spPr>
          <a:xfrm>
            <a:off x="6876257" y="2769897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E0FB4DB-D346-4680-845D-A295ED878E87}"/>
              </a:ext>
            </a:extLst>
          </p:cNvPr>
          <p:cNvSpPr/>
          <p:nvPr/>
        </p:nvSpPr>
        <p:spPr>
          <a:xfrm>
            <a:off x="6876257" y="3467004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ADE83D3-1EF7-4DF9-9700-4A948085942B}"/>
              </a:ext>
            </a:extLst>
          </p:cNvPr>
          <p:cNvSpPr/>
          <p:nvPr/>
        </p:nvSpPr>
        <p:spPr>
          <a:xfrm>
            <a:off x="6876257" y="4141797"/>
            <a:ext cx="1512168" cy="503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F8C508F-7737-4F6E-8F0A-EFD36E8805F7}"/>
              </a:ext>
            </a:extLst>
          </p:cNvPr>
          <p:cNvSpPr/>
          <p:nvPr/>
        </p:nvSpPr>
        <p:spPr>
          <a:xfrm>
            <a:off x="6876257" y="4805413"/>
            <a:ext cx="1512168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1ED17E9-2F12-4579-AAEA-79DCACD7E5A4}"/>
              </a:ext>
            </a:extLst>
          </p:cNvPr>
          <p:cNvSpPr/>
          <p:nvPr/>
        </p:nvSpPr>
        <p:spPr>
          <a:xfrm>
            <a:off x="6885385" y="5644830"/>
            <a:ext cx="1512168" cy="722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7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266630"/>
            <a:ext cx="8229600" cy="1143000"/>
          </a:xfrm>
        </p:spPr>
        <p:txBody>
          <a:bodyPr/>
          <a:lstStyle/>
          <a:p>
            <a:r>
              <a:rPr lang="en-IE" dirty="0"/>
              <a:t>Comparing User Inputs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8A5AB9-8A5A-4567-BE86-8125112530F4}"/>
              </a:ext>
            </a:extLst>
          </p:cNvPr>
          <p:cNvGrpSpPr/>
          <p:nvPr/>
        </p:nvGrpSpPr>
        <p:grpSpPr>
          <a:xfrm>
            <a:off x="539552" y="383985"/>
            <a:ext cx="8559734" cy="4688186"/>
            <a:chOff x="539552" y="383985"/>
            <a:chExt cx="8559734" cy="4688186"/>
          </a:xfrm>
        </p:grpSpPr>
        <p:pic>
          <p:nvPicPr>
            <p:cNvPr id="12" name="Picture 11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E9D8EE9-4A97-4D34-A0C8-4F27F57D7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044391">
              <a:off x="7574922" y="383985"/>
              <a:ext cx="1524364" cy="142643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1AEA225-B5BC-4185-9DF5-64E3D2A9AD15}"/>
                </a:ext>
              </a:extLst>
            </p:cNvPr>
            <p:cNvSpPr txBox="1"/>
            <p:nvPr/>
          </p:nvSpPr>
          <p:spPr>
            <a:xfrm>
              <a:off x="539552" y="1409630"/>
              <a:ext cx="7709710" cy="3662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u="sng" dirty="0"/>
                <a:t>Write a program that compares two numbers entered by the user.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If the numbers are different, tell the user which number is greater.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If the numbers are equal, tell the user the numbers are equal.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Before you begin, some reminders…….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28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5AD20AD-BA45-4EAE-864F-2D39A250F898}"/>
              </a:ext>
            </a:extLst>
          </p:cNvPr>
          <p:cNvSpPr txBox="1"/>
          <p:nvPr/>
        </p:nvSpPr>
        <p:spPr>
          <a:xfrm>
            <a:off x="124011" y="5961475"/>
            <a:ext cx="9019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 students should be able to describe a systematic process for solving problems and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277190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504" y="266630"/>
            <a:ext cx="8229600" cy="1143000"/>
          </a:xfrm>
        </p:spPr>
        <p:txBody>
          <a:bodyPr/>
          <a:lstStyle/>
          <a:p>
            <a:r>
              <a:rPr lang="en-IE" dirty="0"/>
              <a:t>Reminders on User Inputs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8A5AB9-8A5A-4567-BE86-8125112530F4}"/>
              </a:ext>
            </a:extLst>
          </p:cNvPr>
          <p:cNvGrpSpPr/>
          <p:nvPr/>
        </p:nvGrpSpPr>
        <p:grpSpPr>
          <a:xfrm>
            <a:off x="539552" y="383985"/>
            <a:ext cx="8559734" cy="3272414"/>
            <a:chOff x="539552" y="383985"/>
            <a:chExt cx="8559734" cy="3272414"/>
          </a:xfrm>
        </p:grpSpPr>
        <p:pic>
          <p:nvPicPr>
            <p:cNvPr id="12" name="Picture 11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0E9D8EE9-4A97-4D34-A0C8-4F27F57D7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044391">
              <a:off x="7574922" y="383985"/>
              <a:ext cx="1524364" cy="142643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1AEA225-B5BC-4185-9DF5-64E3D2A9AD15}"/>
                </a:ext>
              </a:extLst>
            </p:cNvPr>
            <p:cNvSpPr txBox="1"/>
            <p:nvPr/>
          </p:nvSpPr>
          <p:spPr>
            <a:xfrm>
              <a:off x="539552" y="1409630"/>
              <a:ext cx="7709710" cy="22467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Python takes all input as STRINGS.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You must CAST the input to the DATA TYPE you want.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IE" sz="2800" dirty="0"/>
                <a:t>The example below casts the user input from a string to an integer.</a:t>
              </a:r>
              <a:endParaRPr lang="en-US" sz="2800" dirty="0"/>
            </a:p>
          </p:txBody>
        </p:sp>
      </p:grpSp>
      <p:pic>
        <p:nvPicPr>
          <p:cNvPr id="14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CFBD7CF-42E4-48D4-A7FD-E8902589C8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1" b="79775"/>
          <a:stretch/>
        </p:blipFill>
        <p:spPr>
          <a:xfrm>
            <a:off x="586956" y="3921681"/>
            <a:ext cx="7993807" cy="224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7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-15875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Comparing User Inputs .. </a:t>
            </a:r>
            <a:r>
              <a:rPr lang="en-IE" sz="3100" dirty="0"/>
              <a:t>sample code</a:t>
            </a:r>
            <a:endParaRPr lang="en-US" sz="3100" dirty="0"/>
          </a:p>
        </p:txBody>
      </p:sp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BAF1465-147E-437B-954A-2CA109A79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24" y="980728"/>
            <a:ext cx="8351184" cy="5544616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5CCDAD-2DA6-492D-8792-F468C0667725}"/>
              </a:ext>
            </a:extLst>
          </p:cNvPr>
          <p:cNvSpPr/>
          <p:nvPr/>
        </p:nvSpPr>
        <p:spPr>
          <a:xfrm>
            <a:off x="611560" y="5733256"/>
            <a:ext cx="7848872" cy="599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>
                <a:solidFill>
                  <a:schemeClr val="tx1"/>
                </a:solidFill>
                <a:latin typeface="Calibri"/>
              </a:rPr>
              <a:t>What code might be behind me?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2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304597" y="949281"/>
            <a:ext cx="1657412" cy="6940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Create Your Own … Guessing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0415" y="1633984"/>
            <a:ext cx="8229600" cy="165100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dirty="0"/>
              <a:t>Your task is to write a program that asks the user to guess a number between 1 and 5 that your program randomly generates. </a:t>
            </a:r>
          </a:p>
          <a:p>
            <a:pPr marL="0" indent="0" algn="ctr">
              <a:buNone/>
            </a:pPr>
            <a:r>
              <a:rPr lang="en-US" sz="2800" dirty="0"/>
              <a:t>You must write the algorithm first and then code it in Python.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AD6991-F5DD-44AE-ABDB-B4F48E933AC7}"/>
              </a:ext>
            </a:extLst>
          </p:cNvPr>
          <p:cNvSpPr txBox="1">
            <a:spLocks/>
          </p:cNvSpPr>
          <p:nvPr/>
        </p:nvSpPr>
        <p:spPr>
          <a:xfrm>
            <a:off x="460415" y="3284984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User Interface</a:t>
            </a:r>
          </a:p>
          <a:p>
            <a:r>
              <a:rPr lang="en-US" sz="2400" dirty="0"/>
              <a:t>You must tell the user if they guessed correctly and congratulate them.</a:t>
            </a:r>
          </a:p>
          <a:p>
            <a:r>
              <a:rPr lang="en-US" sz="2400" dirty="0"/>
              <a:t>If they guessed incorrectly, you must tell them if their guess was too high or too low. And let them have 1 more go. If they are wrong, then say Hard Luck!!!!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7A1E99-FD35-41AB-9DE9-6F037D630C78}"/>
              </a:ext>
            </a:extLst>
          </p:cNvPr>
          <p:cNvSpPr txBox="1"/>
          <p:nvPr/>
        </p:nvSpPr>
        <p:spPr>
          <a:xfrm>
            <a:off x="0" y="6021288"/>
            <a:ext cx="9030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1.16 students should be able to compare two different user interfaces and identify different design decisions that shape the 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365848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316DEF-927D-4E67-8287-C63227645D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3224" y="0"/>
            <a:ext cx="8229600" cy="1143000"/>
          </a:xfrm>
        </p:spPr>
        <p:txBody>
          <a:bodyPr/>
          <a:lstStyle/>
          <a:p>
            <a:r>
              <a:rPr lang="en-IE" dirty="0"/>
              <a:t>pseudo code .. for guessing game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1AF6B-D7BB-46AF-A706-41F0E76E804C}"/>
              </a:ext>
            </a:extLst>
          </p:cNvPr>
          <p:cNvSpPr txBox="1"/>
          <p:nvPr/>
        </p:nvSpPr>
        <p:spPr>
          <a:xfrm>
            <a:off x="837928" y="908720"/>
            <a:ext cx="7632848" cy="530606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generate a random number between 1 and 5;</a:t>
            </a:r>
          </a:p>
          <a:p>
            <a:pPr>
              <a:spcBef>
                <a:spcPct val="20000"/>
              </a:spcBef>
            </a:pP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= user’s first guess;</a:t>
            </a:r>
          </a:p>
          <a:p>
            <a:pPr lvl="0">
              <a:spcBef>
                <a:spcPct val="20000"/>
              </a:spcBef>
            </a:pP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==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dirty="0">
                <a:solidFill>
                  <a:srgbClr val="002060"/>
                </a:solidFill>
              </a:rPr>
              <a:t> </a:t>
            </a:r>
            <a:r>
              <a:rPr lang="en-IE" sz="2200" b="1" dirty="0">
                <a:solidFill>
                  <a:srgbClr val="002060"/>
                </a:solidFill>
              </a:rPr>
              <a:t>{</a:t>
            </a:r>
            <a:r>
              <a:rPr lang="en-IE" sz="2200" dirty="0">
                <a:solidFill>
                  <a:srgbClr val="002060"/>
                </a:solidFill>
              </a:rPr>
              <a:t> </a:t>
            </a:r>
            <a:r>
              <a:rPr lang="en-IE" sz="2200" dirty="0">
                <a:solidFill>
                  <a:prstClr val="black"/>
                </a:solidFill>
              </a:rPr>
              <a:t>print congratulations;</a:t>
            </a:r>
            <a:r>
              <a:rPr lang="en-IE" sz="2200" b="1" dirty="0">
                <a:solidFill>
                  <a:srgbClr val="002060"/>
                </a:solidFill>
              </a:rPr>
              <a:t> }</a:t>
            </a:r>
          </a:p>
          <a:p>
            <a:pPr lvl="0">
              <a:spcBef>
                <a:spcPct val="20000"/>
              </a:spcBef>
            </a:pP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&gt;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dirty="0">
                <a:solidFill>
                  <a:prstClr val="black"/>
                </a:solidFill>
              </a:rPr>
              <a:t>  </a:t>
            </a:r>
            <a:r>
              <a:rPr lang="en-IE" sz="2200" b="1" dirty="0">
                <a:solidFill>
                  <a:srgbClr val="002060"/>
                </a:solidFill>
              </a:rPr>
              <a:t> { </a:t>
            </a:r>
            <a:r>
              <a:rPr lang="en-IE" sz="2200" dirty="0">
                <a:solidFill>
                  <a:prstClr val="black"/>
                </a:solidFill>
              </a:rPr>
              <a:t>print your guess is too high; </a:t>
            </a:r>
            <a:r>
              <a:rPr lang="en-IE" sz="2200" b="1" dirty="0">
                <a:solidFill>
                  <a:srgbClr val="00206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&lt;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dirty="0">
                <a:solidFill>
                  <a:prstClr val="black"/>
                </a:solidFill>
              </a:rPr>
              <a:t>  </a:t>
            </a:r>
            <a:r>
              <a:rPr lang="en-IE" sz="2200" b="1" dirty="0">
                <a:solidFill>
                  <a:srgbClr val="002060"/>
                </a:solidFill>
              </a:rPr>
              <a:t> { </a:t>
            </a:r>
            <a:r>
              <a:rPr lang="en-IE" sz="2200" dirty="0">
                <a:solidFill>
                  <a:prstClr val="black"/>
                </a:solidFill>
              </a:rPr>
              <a:t>print your guess is too low; </a:t>
            </a:r>
            <a:r>
              <a:rPr lang="en-IE" sz="2200" b="1" dirty="0">
                <a:solidFill>
                  <a:srgbClr val="00206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endParaRPr lang="en-IE" sz="2200" b="1" dirty="0">
              <a:solidFill>
                <a:srgbClr val="00206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!=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b="1" dirty="0">
                <a:solidFill>
                  <a:srgbClr val="FF0000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	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= user’s second guess;</a:t>
            </a:r>
          </a:p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	</a:t>
            </a: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==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b="1" dirty="0">
                <a:solidFill>
                  <a:srgbClr val="00B050"/>
                </a:solidFill>
              </a:rPr>
              <a:t> {</a:t>
            </a:r>
          </a:p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		print congratulations; </a:t>
            </a:r>
            <a:r>
              <a:rPr lang="en-IE" sz="2200" b="1" dirty="0">
                <a:solidFill>
                  <a:srgbClr val="00B050"/>
                </a:solidFill>
              </a:rPr>
              <a:t>}</a:t>
            </a:r>
          </a:p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	</a:t>
            </a:r>
            <a:r>
              <a:rPr lang="en-IE" sz="2200" b="1" u="sng" dirty="0">
                <a:solidFill>
                  <a:prstClr val="black"/>
                </a:solidFill>
              </a:rPr>
              <a:t>if</a:t>
            </a:r>
            <a:r>
              <a:rPr lang="en-IE" sz="2200" b="1" dirty="0">
                <a:solidFill>
                  <a:prstClr val="black"/>
                </a:solidFill>
              </a:rPr>
              <a:t> </a:t>
            </a:r>
            <a:r>
              <a:rPr lang="en-IE" sz="2200" dirty="0" err="1">
                <a:solidFill>
                  <a:prstClr val="black"/>
                </a:solidFill>
              </a:rPr>
              <a:t>userNumber</a:t>
            </a:r>
            <a:r>
              <a:rPr lang="en-IE" sz="2200" dirty="0">
                <a:solidFill>
                  <a:prstClr val="black"/>
                </a:solidFill>
              </a:rPr>
              <a:t> != </a:t>
            </a:r>
            <a:r>
              <a:rPr lang="en-IE" sz="2200" dirty="0" err="1">
                <a:solidFill>
                  <a:prstClr val="black"/>
                </a:solidFill>
              </a:rPr>
              <a:t>gameNumber</a:t>
            </a:r>
            <a:r>
              <a:rPr lang="en-IE" sz="2200" dirty="0">
                <a:solidFill>
                  <a:prstClr val="black"/>
                </a:solidFill>
              </a:rPr>
              <a:t> </a:t>
            </a:r>
            <a:r>
              <a:rPr lang="en-IE" sz="2200" b="1" dirty="0">
                <a:solidFill>
                  <a:srgbClr val="00B050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IE" sz="2200" dirty="0">
                <a:solidFill>
                  <a:prstClr val="black"/>
                </a:solidFill>
              </a:rPr>
              <a:t>		print Hard Luck;</a:t>
            </a:r>
            <a:r>
              <a:rPr lang="en-IE" sz="2200" b="1" dirty="0">
                <a:solidFill>
                  <a:srgbClr val="00B050"/>
                </a:solidFill>
              </a:rPr>
              <a:t> }</a:t>
            </a:r>
          </a:p>
          <a:p>
            <a:pPr lvl="0">
              <a:spcBef>
                <a:spcPct val="20000"/>
              </a:spcBef>
            </a:pPr>
            <a:r>
              <a:rPr lang="en-IE" sz="2200" b="1" dirty="0">
                <a:solidFill>
                  <a:srgbClr val="FF0000"/>
                </a:solidFill>
              </a:rPr>
              <a:t>}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4DFB2EF-2E83-470A-A0CA-04438EB094C5}"/>
              </a:ext>
            </a:extLst>
          </p:cNvPr>
          <p:cNvGrpSpPr/>
          <p:nvPr/>
        </p:nvGrpSpPr>
        <p:grpSpPr>
          <a:xfrm>
            <a:off x="5940152" y="3645024"/>
            <a:ext cx="2520281" cy="1224136"/>
            <a:chOff x="5940152" y="3645024"/>
            <a:chExt cx="2520281" cy="122413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253D885-1EE2-4DC0-97EE-38E7A07A3D84}"/>
                </a:ext>
              </a:extLst>
            </p:cNvPr>
            <p:cNvGrpSpPr/>
            <p:nvPr/>
          </p:nvGrpSpPr>
          <p:grpSpPr>
            <a:xfrm>
              <a:off x="5940152" y="3645024"/>
              <a:ext cx="2520281" cy="1143001"/>
              <a:chOff x="4054880" y="5805264"/>
              <a:chExt cx="4333544" cy="651961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BB07A6C3-067B-45F8-A850-5B78B3602C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54880" y="6021289"/>
                <a:ext cx="805153" cy="23577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A7D7745-4CB0-4D0B-9544-63EC2FD0DD61}"/>
                  </a:ext>
                </a:extLst>
              </p:cNvPr>
              <p:cNvSpPr txBox="1"/>
              <p:nvPr/>
            </p:nvSpPr>
            <p:spPr>
              <a:xfrm>
                <a:off x="5220073" y="5805264"/>
                <a:ext cx="3168351" cy="651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2800" b="1" dirty="0">
                    <a:solidFill>
                      <a:srgbClr val="FF0000"/>
                    </a:solidFill>
                  </a:rPr>
                  <a:t>NESTED if statements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2C0EB1F-45B5-42FF-A502-323927B222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0152" y="4176153"/>
              <a:ext cx="620658" cy="6930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15704B3-7958-4885-B01F-5128230E2E88}"/>
              </a:ext>
            </a:extLst>
          </p:cNvPr>
          <p:cNvSpPr txBox="1"/>
          <p:nvPr/>
        </p:nvSpPr>
        <p:spPr>
          <a:xfrm>
            <a:off x="188503" y="617971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2.5 students should be able to use pseudo code to outline the functionality of an algorithm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2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IE" dirty="0"/>
              <a:t>Lesson Review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B7D4EA-7837-4A8B-9879-99A2E896F3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196975"/>
            <a:ext cx="8229600" cy="341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As a result of this lesson I am able to: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2B7138-ABA7-4495-AECD-91BB51B9D3BE}"/>
              </a:ext>
            </a:extLst>
          </p:cNvPr>
          <p:cNvSpPr txBox="1">
            <a:spLocks/>
          </p:cNvSpPr>
          <p:nvPr/>
        </p:nvSpPr>
        <p:spPr>
          <a:xfrm>
            <a:off x="611560" y="2305508"/>
            <a:ext cx="8229600" cy="341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dirty="0"/>
              <a:t>Understand the concept of a conditional </a:t>
            </a:r>
            <a:r>
              <a:rPr lang="en-IE" b="1" dirty="0"/>
              <a:t>if.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Read and Write code to carry out simple tasks.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Use relational operators to make comparisons.</a:t>
            </a:r>
          </a:p>
        </p:txBody>
      </p:sp>
    </p:spTree>
    <p:extLst>
      <p:ext uri="{BB962C8B-B14F-4D97-AF65-F5344CB8AC3E}">
        <p14:creationId xmlns:p14="http://schemas.microsoft.com/office/powerpoint/2010/main" val="26460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722437"/>
            <a:ext cx="8229600" cy="3413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dirty="0"/>
              <a:t>From this lesson the students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Understand the concept of a conditional </a:t>
            </a:r>
            <a:r>
              <a:rPr lang="en-IE" b="1" dirty="0"/>
              <a:t>if </a:t>
            </a:r>
            <a:r>
              <a:rPr lang="en-IE" dirty="0"/>
              <a:t>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Read and Write code to carry out simple tasks.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Use relational operators to make comparisons.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415859"/>
            <a:ext cx="7127875" cy="792162"/>
          </a:xfrm>
        </p:spPr>
        <p:txBody>
          <a:bodyPr/>
          <a:lstStyle/>
          <a:p>
            <a:r>
              <a:rPr lang="en-IE" b="1" dirty="0"/>
              <a:t>if</a:t>
            </a:r>
            <a:r>
              <a:rPr lang="en-IE" dirty="0"/>
              <a:t> Statement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A3B498-8481-480D-8089-99F7AE1D4A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453" y="1341115"/>
            <a:ext cx="87122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if</a:t>
            </a:r>
            <a:r>
              <a:rPr lang="en-US" dirty="0"/>
              <a:t> statement: executes a set of commands only if a certain condition is True.  </a:t>
            </a:r>
          </a:p>
          <a:p>
            <a:pPr>
              <a:lnSpc>
                <a:spcPct val="90000"/>
              </a:lnSpc>
            </a:pPr>
            <a:r>
              <a:rPr lang="en-US" dirty="0"/>
              <a:t>Otherwise, the commands are skipped.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dirty="0"/>
              <a:t>Syntax: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endParaRPr lang="en-US" dirty="0">
              <a:latin typeface="Courier New" charset="0"/>
            </a:endParaRP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3BBBDBB1-14BF-4547-80D5-1D8F5114D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0" y="3703092"/>
            <a:ext cx="8190907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459770F-562C-4C5C-92BD-E03BF323B783}"/>
              </a:ext>
            </a:extLst>
          </p:cNvPr>
          <p:cNvGrpSpPr/>
          <p:nvPr/>
        </p:nvGrpSpPr>
        <p:grpSpPr>
          <a:xfrm>
            <a:off x="1979712" y="4837803"/>
            <a:ext cx="6696744" cy="1358164"/>
            <a:chOff x="1691680" y="5093431"/>
            <a:chExt cx="6696744" cy="135816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5FD3BE6-FF9D-489C-9624-8EBD4C5995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91680" y="5093431"/>
              <a:ext cx="3168352" cy="9278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C25FC7F-CEBD-4E02-B952-C7F06BB17C01}"/>
                </a:ext>
              </a:extLst>
            </p:cNvPr>
            <p:cNvSpPr txBox="1"/>
            <p:nvPr/>
          </p:nvSpPr>
          <p:spPr>
            <a:xfrm>
              <a:off x="5220072" y="5805264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3600" b="1" dirty="0">
                  <a:solidFill>
                    <a:srgbClr val="FF0000"/>
                  </a:solidFill>
                </a:rPr>
                <a:t>indentation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9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08062" y="369094"/>
            <a:ext cx="7127875" cy="792162"/>
          </a:xfrm>
        </p:spPr>
        <p:txBody>
          <a:bodyPr/>
          <a:lstStyle/>
          <a:p>
            <a:r>
              <a:rPr lang="en-IE" b="1" dirty="0"/>
              <a:t>if</a:t>
            </a:r>
            <a:r>
              <a:rPr lang="en-IE" dirty="0"/>
              <a:t> Statement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A3B498-8481-480D-8089-99F7AE1D4A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96975"/>
            <a:ext cx="87122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You can execute as many lines of code within an </a:t>
            </a:r>
            <a:r>
              <a:rPr lang="en-US" b="1" dirty="0"/>
              <a:t>if</a:t>
            </a:r>
            <a:r>
              <a:rPr lang="en-US" dirty="0"/>
              <a:t> statement as you wish.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endParaRPr lang="en-US" dirty="0">
              <a:latin typeface="Courier New" charset="0"/>
            </a:endParaRPr>
          </a:p>
        </p:txBody>
      </p:sp>
      <p:pic>
        <p:nvPicPr>
          <p:cNvPr id="4" name="Picture 3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FBA72CF-7E97-427B-98F9-22AFC48B84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48" y="2420888"/>
            <a:ext cx="8126904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091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87624" y="435955"/>
            <a:ext cx="7127875" cy="792162"/>
          </a:xfrm>
        </p:spPr>
        <p:txBody>
          <a:bodyPr/>
          <a:lstStyle/>
          <a:p>
            <a:r>
              <a:rPr lang="en-IE" b="1" dirty="0"/>
              <a:t>if</a:t>
            </a:r>
            <a:r>
              <a:rPr lang="en-IE" dirty="0"/>
              <a:t> Statement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A3B498-8481-480D-8089-99F7AE1D4A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311" y="1412776"/>
            <a:ext cx="8064500" cy="489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if </a:t>
            </a:r>
            <a:r>
              <a:rPr lang="en-US" dirty="0"/>
              <a:t>(condition is True):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Execute these set of commands</a:t>
            </a:r>
          </a:p>
          <a:p>
            <a:pPr>
              <a:lnSpc>
                <a:spcPct val="90000"/>
              </a:lnSpc>
            </a:pPr>
            <a:r>
              <a:rPr lang="en-US" dirty="0"/>
              <a:t>Otherwise the commands are skipped.</a:t>
            </a:r>
          </a:p>
          <a:p>
            <a:pPr lvl="1">
              <a:lnSpc>
                <a:spcPct val="80000"/>
              </a:lnSpc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u="sng" dirty="0"/>
              <a:t>Syntax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urier New" charset="0"/>
              </a:rPr>
              <a:t>if </a:t>
            </a:r>
            <a:r>
              <a:rPr lang="en-US" b="1" dirty="0"/>
              <a:t>condition</a:t>
            </a:r>
            <a:r>
              <a:rPr lang="en-US" dirty="0">
                <a:latin typeface="Courier New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dirty="0"/>
              <a:t>execute s</a:t>
            </a:r>
            <a:r>
              <a:rPr lang="en-US" b="1" dirty="0"/>
              <a:t>tatements </a:t>
            </a:r>
            <a:r>
              <a:rPr lang="en-US" i="1" dirty="0"/>
              <a:t>(note indentation)</a:t>
            </a:r>
            <a:endParaRPr lang="en-US" i="1" dirty="0">
              <a:latin typeface="Courier New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2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AF71E9A5-2CD0-4F69-8191-21309811B3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00013"/>
            <a:ext cx="8229600" cy="1143001"/>
          </a:xfrm>
        </p:spPr>
        <p:txBody>
          <a:bodyPr/>
          <a:lstStyle/>
          <a:p>
            <a:r>
              <a:rPr lang="en-IE" b="1" dirty="0"/>
              <a:t>if</a:t>
            </a:r>
            <a:r>
              <a:rPr lang="en-IE" dirty="0"/>
              <a:t> flowchart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EF9D1-AE66-40EC-A9C5-AEFD62CDD603}"/>
              </a:ext>
            </a:extLst>
          </p:cNvPr>
          <p:cNvSpPr txBox="1"/>
          <p:nvPr/>
        </p:nvSpPr>
        <p:spPr>
          <a:xfrm>
            <a:off x="3329862" y="3645024"/>
            <a:ext cx="1458162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/>
              <a:t>Execute your code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D848AD-C84C-401B-B426-28D758754C6D}"/>
              </a:ext>
            </a:extLst>
          </p:cNvPr>
          <p:cNvGrpSpPr/>
          <p:nvPr/>
        </p:nvGrpSpPr>
        <p:grpSpPr>
          <a:xfrm>
            <a:off x="1763688" y="770370"/>
            <a:ext cx="4392488" cy="5749307"/>
            <a:chOff x="1862699" y="715705"/>
            <a:chExt cx="4392488" cy="574930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0DC0BA8-2C5B-43C8-A990-8CCD1DEA3349}"/>
                </a:ext>
              </a:extLst>
            </p:cNvPr>
            <p:cNvGrpSpPr/>
            <p:nvPr/>
          </p:nvGrpSpPr>
          <p:grpSpPr>
            <a:xfrm>
              <a:off x="1862699" y="715705"/>
              <a:ext cx="4392488" cy="5564641"/>
              <a:chOff x="1862699" y="762320"/>
              <a:chExt cx="4392488" cy="5564641"/>
            </a:xfrm>
          </p:grpSpPr>
          <p:pic>
            <p:nvPicPr>
              <p:cNvPr id="5" name="Picture 5" descr="_images/while-flow-chart.png">
                <a:extLst>
                  <a:ext uri="{FF2B5EF4-FFF2-40B4-BE49-F238E27FC236}">
                    <a16:creationId xmlns:a16="http://schemas.microsoft.com/office/drawing/2014/main" id="{D65F54A6-30F8-4EC7-9D37-D5E0863C87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014"/>
              <a:stretch/>
            </p:blipFill>
            <p:spPr bwMode="auto">
              <a:xfrm>
                <a:off x="1862699" y="762320"/>
                <a:ext cx="4392488" cy="5564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7634A7C-AAD1-47BA-BF47-915DB4874C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99188" y="4291355"/>
                <a:ext cx="12008" cy="18043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E61E38C-E3AC-4335-B540-3F1FD24410E7}"/>
                  </a:ext>
                </a:extLst>
              </p:cNvPr>
              <p:cNvCxnSpPr/>
              <p:nvPr/>
            </p:nvCxnSpPr>
            <p:spPr>
              <a:xfrm flipH="1">
                <a:off x="2058755" y="934394"/>
                <a:ext cx="200722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8C25BAB-AB70-4229-B8A2-D0271598BE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58755" y="3968189"/>
                <a:ext cx="1305144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24084C-BE41-4D19-A7ED-44DE29E540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58755" y="929429"/>
                <a:ext cx="1" cy="303876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09D528-0DCF-411D-AEB7-6D8C29571648}"/>
                </a:ext>
              </a:extLst>
            </p:cNvPr>
            <p:cNvSpPr txBox="1"/>
            <p:nvPr/>
          </p:nvSpPr>
          <p:spPr>
            <a:xfrm>
              <a:off x="3385719" y="6095680"/>
              <a:ext cx="1458162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/>
                <a:t>Continue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14CB9C3-07A6-42E4-88CC-4E82E93EE92F}"/>
                </a:ext>
              </a:extLst>
            </p:cNvPr>
            <p:cNvSpPr txBox="1"/>
            <p:nvPr/>
          </p:nvSpPr>
          <p:spPr>
            <a:xfrm>
              <a:off x="3315671" y="3589290"/>
              <a:ext cx="1486544" cy="584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600" b="1" dirty="0"/>
                <a:t>Execute these lines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10A889-3A6E-43E1-AE2E-04F7C97EE653}"/>
              </a:ext>
            </a:extLst>
          </p:cNvPr>
          <p:cNvGrpSpPr/>
          <p:nvPr/>
        </p:nvGrpSpPr>
        <p:grpSpPr>
          <a:xfrm>
            <a:off x="4572000" y="675243"/>
            <a:ext cx="4582048" cy="369332"/>
            <a:chOff x="4572000" y="675243"/>
            <a:chExt cx="4582048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FD40829-DD88-4C71-8A66-44CEB3F68B5C}"/>
                </a:ext>
              </a:extLst>
            </p:cNvPr>
            <p:cNvSpPr txBox="1"/>
            <p:nvPr/>
          </p:nvSpPr>
          <p:spPr>
            <a:xfrm>
              <a:off x="6057704" y="675243"/>
              <a:ext cx="3096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Flow Chart starts here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FC18C96-E4A2-4EC7-87DF-A8E3812C04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2000" y="960076"/>
              <a:ext cx="1296144" cy="840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65143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199287"/>
            <a:ext cx="8229600" cy="1143000"/>
          </a:xfrm>
        </p:spPr>
        <p:txBody>
          <a:bodyPr/>
          <a:lstStyle/>
          <a:p>
            <a:r>
              <a:rPr lang="en-IE" dirty="0"/>
              <a:t>Multiple </a:t>
            </a:r>
            <a:r>
              <a:rPr lang="en-IE" b="1" dirty="0"/>
              <a:t>if</a:t>
            </a:r>
            <a:r>
              <a:rPr lang="en-IE" dirty="0"/>
              <a:t> statements</a:t>
            </a:r>
            <a:endParaRPr lang="en-US" dirty="0"/>
          </a:p>
        </p:txBody>
      </p:sp>
      <p:pic>
        <p:nvPicPr>
          <p:cNvPr id="7" name="Picture 6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6AD64BE4-B70F-40FE-BE12-7D6986BA2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2287"/>
            <a:ext cx="8229600" cy="41734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13115" y="1334813"/>
            <a:ext cx="2219325" cy="12969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2800" b="1" dirty="0"/>
              <a:t>Can you predict what the output will be 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A83C36-9397-4377-AC4B-87AC84CEBA16}"/>
              </a:ext>
            </a:extLst>
          </p:cNvPr>
          <p:cNvSpPr txBox="1"/>
          <p:nvPr/>
        </p:nvSpPr>
        <p:spPr>
          <a:xfrm>
            <a:off x="127594" y="6258603"/>
            <a:ext cx="8888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35574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4640" y="332656"/>
            <a:ext cx="8229600" cy="1143000"/>
          </a:xfrm>
        </p:spPr>
        <p:txBody>
          <a:bodyPr/>
          <a:lstStyle/>
          <a:p>
            <a:r>
              <a:rPr lang="en-IE" dirty="0"/>
              <a:t>output from Multiple </a:t>
            </a:r>
            <a:r>
              <a:rPr lang="en-IE" b="1" dirty="0"/>
              <a:t>if</a:t>
            </a:r>
            <a:r>
              <a:rPr lang="en-IE" dirty="0"/>
              <a:t> program</a:t>
            </a:r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A2665A1-2E7C-4814-9B2F-F57DE9BAE8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47574" y="4077072"/>
            <a:ext cx="6588125" cy="15113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sz="3600" dirty="0"/>
              <a:t>All three </a:t>
            </a:r>
            <a:r>
              <a:rPr lang="en-IE" sz="3600" b="1" dirty="0"/>
              <a:t>if</a:t>
            </a:r>
            <a:r>
              <a:rPr lang="en-IE" sz="3600" dirty="0"/>
              <a:t> statements were true so all three commands are executed.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030FF55-315B-4EF9-97FC-002B94934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1" y="1628800"/>
            <a:ext cx="8760977" cy="24482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A4A2EE-E295-4A85-8421-8F5FE1F155D2}"/>
              </a:ext>
            </a:extLst>
          </p:cNvPr>
          <p:cNvSpPr txBox="1"/>
          <p:nvPr/>
        </p:nvSpPr>
        <p:spPr>
          <a:xfrm>
            <a:off x="754640" y="6237312"/>
            <a:ext cx="727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1.4 students should be able to solve problems using skills of logic</a:t>
            </a:r>
          </a:p>
        </p:txBody>
      </p:sp>
    </p:spTree>
    <p:extLst>
      <p:ext uri="{BB962C8B-B14F-4D97-AF65-F5344CB8AC3E}">
        <p14:creationId xmlns:p14="http://schemas.microsoft.com/office/powerpoint/2010/main" val="168229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CD6B1FBE-4314-4787-B079-6B99703821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512" y="12001"/>
            <a:ext cx="8229600" cy="1021634"/>
          </a:xfrm>
        </p:spPr>
        <p:txBody>
          <a:bodyPr/>
          <a:lstStyle/>
          <a:p>
            <a:r>
              <a:rPr lang="en-IE" dirty="0"/>
              <a:t>Testing 2 conditions in 1 </a:t>
            </a:r>
            <a:r>
              <a:rPr lang="en-IE" b="1" dirty="0"/>
              <a:t>if</a:t>
            </a:r>
            <a:endParaRPr lang="en-US" b="1" dirty="0"/>
          </a:p>
        </p:txBody>
      </p:sp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84AD3F-1698-4187-8E14-1CDA8BF93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" y="908720"/>
            <a:ext cx="9100032" cy="5693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6FB97B-2563-461A-BAAF-14D16649EB34}"/>
              </a:ext>
            </a:extLst>
          </p:cNvPr>
          <p:cNvSpPr txBox="1"/>
          <p:nvPr/>
        </p:nvSpPr>
        <p:spPr>
          <a:xfrm>
            <a:off x="5198088" y="1033635"/>
            <a:ext cx="3923928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dirty="0"/>
              <a:t>Read this code.</a:t>
            </a:r>
          </a:p>
          <a:p>
            <a:pPr algn="ctr"/>
            <a:r>
              <a:rPr lang="en-IE" sz="2400" dirty="0"/>
              <a:t>Especially the </a:t>
            </a:r>
            <a:r>
              <a:rPr lang="en-IE" sz="2400" b="1" dirty="0"/>
              <a:t>and</a:t>
            </a:r>
            <a:r>
              <a:rPr lang="en-IE" sz="2400" dirty="0"/>
              <a:t> operator.</a:t>
            </a:r>
            <a:endParaRPr lang="en-US" sz="2400" dirty="0"/>
          </a:p>
          <a:p>
            <a:pPr algn="ctr"/>
            <a:r>
              <a:rPr lang="en-US" sz="2000" dirty="0"/>
              <a:t>Predict what happens.</a:t>
            </a:r>
          </a:p>
          <a:p>
            <a:pPr algn="ctr"/>
            <a:endParaRPr lang="en-US" sz="2000" dirty="0"/>
          </a:p>
          <a:p>
            <a:pPr algn="ctr"/>
            <a:r>
              <a:rPr lang="en-US" sz="2400" dirty="0"/>
              <a:t>3 temperatures will slip through?</a:t>
            </a:r>
          </a:p>
          <a:p>
            <a:pPr algn="ctr"/>
            <a:r>
              <a:rPr lang="en-US" sz="2400" dirty="0"/>
              <a:t>One of them is 40.</a:t>
            </a:r>
          </a:p>
        </p:txBody>
      </p:sp>
    </p:spTree>
    <p:extLst>
      <p:ext uri="{BB962C8B-B14F-4D97-AF65-F5344CB8AC3E}">
        <p14:creationId xmlns:p14="http://schemas.microsoft.com/office/powerpoint/2010/main" val="20020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7074</TotalTime>
  <Words>1345</Words>
  <Application>Microsoft Office PowerPoint</Application>
  <PresentationFormat>On-screen Show (4:3)</PresentationFormat>
  <Paragraphs>171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Courier New</vt:lpstr>
      <vt:lpstr>Office Theme</vt:lpstr>
      <vt:lpstr>1_Office Theme</vt:lpstr>
      <vt:lpstr>Learning to Program in Python</vt:lpstr>
      <vt:lpstr>Learning Intentions</vt:lpstr>
      <vt:lpstr>if Statement</vt:lpstr>
      <vt:lpstr>if Statement</vt:lpstr>
      <vt:lpstr>if Statement</vt:lpstr>
      <vt:lpstr>if flowchart</vt:lpstr>
      <vt:lpstr>Multiple if statements</vt:lpstr>
      <vt:lpstr>output from Multiple if program</vt:lpstr>
      <vt:lpstr>Testing 2 conditions in 1 if</vt:lpstr>
      <vt:lpstr>PowerPoint Presentation</vt:lpstr>
      <vt:lpstr>Comparing User Inputs</vt:lpstr>
      <vt:lpstr>Reminders on User Inputs</vt:lpstr>
      <vt:lpstr>Comparing User Inputs .. sample code</vt:lpstr>
      <vt:lpstr>Create Your Own … Guessing Game</vt:lpstr>
      <vt:lpstr>pseudo code .. for guessing game</vt:lpstr>
      <vt:lpstr>Lesson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79</cp:revision>
  <dcterms:created xsi:type="dcterms:W3CDTF">2013-05-23T11:58:22Z</dcterms:created>
  <dcterms:modified xsi:type="dcterms:W3CDTF">2018-04-05T08:59:19Z</dcterms:modified>
</cp:coreProperties>
</file>