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48" r:id="rId2"/>
  </p:sldMasterIdLst>
  <p:notesMasterIdLst>
    <p:notesMasterId r:id="rId11"/>
  </p:notesMasterIdLst>
  <p:sldIdLst>
    <p:sldId id="256" r:id="rId3"/>
    <p:sldId id="276" r:id="rId4"/>
    <p:sldId id="288" r:id="rId5"/>
    <p:sldId id="277" r:id="rId6"/>
    <p:sldId id="278" r:id="rId7"/>
    <p:sldId id="286" r:id="rId8"/>
    <p:sldId id="287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7735" autoAdjust="0"/>
  </p:normalViewPr>
  <p:slideViewPr>
    <p:cSldViewPr>
      <p:cViewPr varScale="1">
        <p:scale>
          <a:sx n="76" d="100"/>
          <a:sy n="76" d="100"/>
        </p:scale>
        <p:origin x="162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1320" y="-50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6FB4ED4F-46E4-4AD2-A3D2-5EFCB314624A}"/>
    <pc:docChg chg="custSel modSld">
      <pc:chgData name="Paul Behan" userId="3dd5e58b-e9bc-46ea-ab82-ff124408224e" providerId="ADAL" clId="{6FB4ED4F-46E4-4AD2-A3D2-5EFCB314624A}" dt="2018-03-19T00:13:07.343" v="1049" actId="20577"/>
      <pc:docMkLst>
        <pc:docMk/>
      </pc:docMkLst>
      <pc:sldChg chg="addSp modSp modNotesTx">
        <pc:chgData name="Paul Behan" userId="3dd5e58b-e9bc-46ea-ab82-ff124408224e" providerId="ADAL" clId="{6FB4ED4F-46E4-4AD2-A3D2-5EFCB314624A}" dt="2018-03-18T23:58:33.649" v="297" actId="20577"/>
        <pc:sldMkLst>
          <pc:docMk/>
          <pc:sldMk cId="0" sldId="256"/>
        </pc:sldMkLst>
        <pc:spChg chg="mod">
          <ac:chgData name="Paul Behan" userId="3dd5e58b-e9bc-46ea-ab82-ff124408224e" providerId="ADAL" clId="{6FB4ED4F-46E4-4AD2-A3D2-5EFCB314624A}" dt="2018-03-18T17:23:53.467" v="276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6FB4ED4F-46E4-4AD2-A3D2-5EFCB314624A}" dt="2018-03-18T17:26:09.833" v="285" actId="1076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Paul Behan" userId="3dd5e58b-e9bc-46ea-ab82-ff124408224e" providerId="ADAL" clId="{6FB4ED4F-46E4-4AD2-A3D2-5EFCB314624A}" dt="2018-03-18T17:26:13.833" v="286" actId="1076"/>
          <ac:spMkLst>
            <pc:docMk/>
            <pc:sldMk cId="0" sldId="256"/>
            <ac:spMk id="4" creationId="{8CB9ECB6-08D5-4A2D-8E6F-6E40AE2ABF47}"/>
          </ac:spMkLst>
        </pc:spChg>
      </pc:sldChg>
      <pc:sldChg chg="modSp">
        <pc:chgData name="Paul Behan" userId="3dd5e58b-e9bc-46ea-ab82-ff124408224e" providerId="ADAL" clId="{6FB4ED4F-46E4-4AD2-A3D2-5EFCB314624A}" dt="2018-03-18T17:29:12.327" v="287" actId="1076"/>
        <pc:sldMkLst>
          <pc:docMk/>
          <pc:sldMk cId="1683595740" sldId="276"/>
        </pc:sldMkLst>
        <pc:spChg chg="mod">
          <ac:chgData name="Paul Behan" userId="3dd5e58b-e9bc-46ea-ab82-ff124408224e" providerId="ADAL" clId="{6FB4ED4F-46E4-4AD2-A3D2-5EFCB314624A}" dt="2018-03-18T17:29:12.327" v="287" actId="1076"/>
          <ac:spMkLst>
            <pc:docMk/>
            <pc:sldMk cId="1683595740" sldId="276"/>
            <ac:spMk id="3" creationId="{00000000-0000-0000-0000-000000000000}"/>
          </ac:spMkLst>
        </pc:spChg>
      </pc:sldChg>
      <pc:sldChg chg="addSp modSp modNotesTx">
        <pc:chgData name="Paul Behan" userId="3dd5e58b-e9bc-46ea-ab82-ff124408224e" providerId="ADAL" clId="{6FB4ED4F-46E4-4AD2-A3D2-5EFCB314624A}" dt="2018-03-18T16:51:42.536" v="263" actId="1076"/>
        <pc:sldMkLst>
          <pc:docMk/>
          <pc:sldMk cId="0" sldId="277"/>
        </pc:sldMkLst>
        <pc:spChg chg="mod">
          <ac:chgData name="Paul Behan" userId="3dd5e58b-e9bc-46ea-ab82-ff124408224e" providerId="ADAL" clId="{6FB4ED4F-46E4-4AD2-A3D2-5EFCB314624A}" dt="2018-03-18T16:51:42.536" v="263" actId="1076"/>
          <ac:spMkLst>
            <pc:docMk/>
            <pc:sldMk cId="0" sldId="277"/>
            <ac:spMk id="8" creationId="{EB7FBBCE-7274-44CE-83B5-A939CA87DD74}"/>
          </ac:spMkLst>
        </pc:spChg>
        <pc:spChg chg="add mod">
          <ac:chgData name="Paul Behan" userId="3dd5e58b-e9bc-46ea-ab82-ff124408224e" providerId="ADAL" clId="{6FB4ED4F-46E4-4AD2-A3D2-5EFCB314624A}" dt="2018-03-18T16:51:29.097" v="260" actId="1076"/>
          <ac:spMkLst>
            <pc:docMk/>
            <pc:sldMk cId="0" sldId="277"/>
            <ac:spMk id="9" creationId="{647CC65D-51DB-4570-BF44-EE28001B992C}"/>
          </ac:spMkLst>
        </pc:spChg>
        <pc:picChg chg="mod">
          <ac:chgData name="Paul Behan" userId="3dd5e58b-e9bc-46ea-ab82-ff124408224e" providerId="ADAL" clId="{6FB4ED4F-46E4-4AD2-A3D2-5EFCB314624A}" dt="2018-03-18T16:51:35.176" v="261" actId="1076"/>
          <ac:picMkLst>
            <pc:docMk/>
            <pc:sldMk cId="0" sldId="277"/>
            <ac:picMk id="3" creationId="{26A4C1A6-57E0-4997-8E02-9A5D32A22587}"/>
          </ac:picMkLst>
        </pc:picChg>
        <pc:picChg chg="mod">
          <ac:chgData name="Paul Behan" userId="3dd5e58b-e9bc-46ea-ab82-ff124408224e" providerId="ADAL" clId="{6FB4ED4F-46E4-4AD2-A3D2-5EFCB314624A}" dt="2018-03-18T16:51:39.364" v="262" actId="1076"/>
          <ac:picMkLst>
            <pc:docMk/>
            <pc:sldMk cId="0" sldId="277"/>
            <ac:picMk id="7" creationId="{8C102CB7-7A9C-46A1-9D3E-FD11089222C6}"/>
          </ac:picMkLst>
        </pc:picChg>
        <pc:cxnChg chg="mod">
          <ac:chgData name="Paul Behan" userId="3dd5e58b-e9bc-46ea-ab82-ff124408224e" providerId="ADAL" clId="{6FB4ED4F-46E4-4AD2-A3D2-5EFCB314624A}" dt="2018-03-18T16:51:24.393" v="259" actId="14100"/>
          <ac:cxnSpMkLst>
            <pc:docMk/>
            <pc:sldMk cId="0" sldId="277"/>
            <ac:cxnSpMk id="5" creationId="{3906D591-FE25-40D9-AB7D-022185E86833}"/>
          </ac:cxnSpMkLst>
        </pc:cxnChg>
      </pc:sldChg>
      <pc:sldChg chg="addSp modSp modNotesTx">
        <pc:chgData name="Paul Behan" userId="3dd5e58b-e9bc-46ea-ab82-ff124408224e" providerId="ADAL" clId="{6FB4ED4F-46E4-4AD2-A3D2-5EFCB314624A}" dt="2018-03-18T16:50:56.692" v="253" actId="1076"/>
        <pc:sldMkLst>
          <pc:docMk/>
          <pc:sldMk cId="543124677" sldId="278"/>
        </pc:sldMkLst>
        <pc:spChg chg="add mod">
          <ac:chgData name="Paul Behan" userId="3dd5e58b-e9bc-46ea-ab82-ff124408224e" providerId="ADAL" clId="{6FB4ED4F-46E4-4AD2-A3D2-5EFCB314624A}" dt="2018-03-18T16:50:56.692" v="253" actId="1076"/>
          <ac:spMkLst>
            <pc:docMk/>
            <pc:sldMk cId="543124677" sldId="278"/>
            <ac:spMk id="7" creationId="{A1423ECC-8EFE-420D-AE04-87913AC93B5E}"/>
          </ac:spMkLst>
        </pc:spChg>
      </pc:sldChg>
      <pc:sldChg chg="addSp modSp modNotesTx">
        <pc:chgData name="Paul Behan" userId="3dd5e58b-e9bc-46ea-ab82-ff124408224e" providerId="ADAL" clId="{6FB4ED4F-46E4-4AD2-A3D2-5EFCB314624A}" dt="2018-03-18T17:35:33.056" v="296" actId="1076"/>
        <pc:sldMkLst>
          <pc:docMk/>
          <pc:sldMk cId="2542117655" sldId="286"/>
        </pc:sldMkLst>
        <pc:spChg chg="mod">
          <ac:chgData name="Paul Behan" userId="3dd5e58b-e9bc-46ea-ab82-ff124408224e" providerId="ADAL" clId="{6FB4ED4F-46E4-4AD2-A3D2-5EFCB314624A}" dt="2018-03-18T16:57:37.690" v="271" actId="113"/>
          <ac:spMkLst>
            <pc:docMk/>
            <pc:sldMk cId="2542117655" sldId="286"/>
            <ac:spMk id="3" creationId="{3E246A6C-0AAE-47A6-932B-CBC61E4A07C2}"/>
          </ac:spMkLst>
        </pc:spChg>
        <pc:spChg chg="add mod">
          <ac:chgData name="Paul Behan" userId="3dd5e58b-e9bc-46ea-ab82-ff124408224e" providerId="ADAL" clId="{6FB4ED4F-46E4-4AD2-A3D2-5EFCB314624A}" dt="2018-03-18T16:57:45.563" v="272" actId="1076"/>
          <ac:spMkLst>
            <pc:docMk/>
            <pc:sldMk cId="2542117655" sldId="286"/>
            <ac:spMk id="5" creationId="{C36A2B9B-AF9F-4201-975F-6073E9446322}"/>
          </ac:spMkLst>
        </pc:spChg>
        <pc:picChg chg="mod">
          <ac:chgData name="Paul Behan" userId="3dd5e58b-e9bc-46ea-ab82-ff124408224e" providerId="ADAL" clId="{6FB4ED4F-46E4-4AD2-A3D2-5EFCB314624A}" dt="2018-03-18T17:35:33.056" v="296" actId="1076"/>
          <ac:picMkLst>
            <pc:docMk/>
            <pc:sldMk cId="2542117655" sldId="286"/>
            <ac:picMk id="4" creationId="{D6E60449-4988-462F-B240-74BC779A4ED2}"/>
          </ac:picMkLst>
        </pc:picChg>
      </pc:sldChg>
      <pc:sldChg chg="modSp modNotesTx">
        <pc:chgData name="Paul Behan" userId="3dd5e58b-e9bc-46ea-ab82-ff124408224e" providerId="ADAL" clId="{6FB4ED4F-46E4-4AD2-A3D2-5EFCB314624A}" dt="2018-03-18T17:35:16.383" v="295" actId="1076"/>
        <pc:sldMkLst>
          <pc:docMk/>
          <pc:sldMk cId="2465049679" sldId="287"/>
        </pc:sldMkLst>
        <pc:spChg chg="mod">
          <ac:chgData name="Paul Behan" userId="3dd5e58b-e9bc-46ea-ab82-ff124408224e" providerId="ADAL" clId="{6FB4ED4F-46E4-4AD2-A3D2-5EFCB314624A}" dt="2018-03-18T17:30:00.567" v="290" actId="1076"/>
          <ac:spMkLst>
            <pc:docMk/>
            <pc:sldMk cId="2465049679" sldId="287"/>
            <ac:spMk id="2" creationId="{00000000-0000-0000-0000-000000000000}"/>
          </ac:spMkLst>
        </pc:spChg>
        <pc:picChg chg="mod">
          <ac:chgData name="Paul Behan" userId="3dd5e58b-e9bc-46ea-ab82-ff124408224e" providerId="ADAL" clId="{6FB4ED4F-46E4-4AD2-A3D2-5EFCB314624A}" dt="2018-03-18T17:35:16.383" v="295" actId="1076"/>
          <ac:picMkLst>
            <pc:docMk/>
            <pc:sldMk cId="2465049679" sldId="287"/>
            <ac:picMk id="4" creationId="{A1A5B46F-9D8D-470F-8028-7B97482646F0}"/>
          </ac:picMkLst>
        </pc:picChg>
      </pc:sldChg>
      <pc:sldChg chg="addSp modSp modNotesTx">
        <pc:chgData name="Paul Behan" userId="3dd5e58b-e9bc-46ea-ab82-ff124408224e" providerId="ADAL" clId="{6FB4ED4F-46E4-4AD2-A3D2-5EFCB314624A}" dt="2018-03-18T16:47:18.998" v="244" actId="113"/>
        <pc:sldMkLst>
          <pc:docMk/>
          <pc:sldMk cId="350830393" sldId="288"/>
        </pc:sldMkLst>
        <pc:spChg chg="add mod">
          <ac:chgData name="Paul Behan" userId="3dd5e58b-e9bc-46ea-ab82-ff124408224e" providerId="ADAL" clId="{6FB4ED4F-46E4-4AD2-A3D2-5EFCB314624A}" dt="2018-03-18T16:46:43.329" v="242" actId="1076"/>
          <ac:spMkLst>
            <pc:docMk/>
            <pc:sldMk cId="350830393" sldId="288"/>
            <ac:spMk id="7" creationId="{78B9FA7E-E704-4E2A-8CBB-C903E783E36E}"/>
          </ac:spMkLst>
        </pc:spChg>
      </pc:sldChg>
      <pc:sldChg chg="addSp delSp modSp modNotesTx">
        <pc:chgData name="Paul Behan" userId="3dd5e58b-e9bc-46ea-ab82-ff124408224e" providerId="ADAL" clId="{6FB4ED4F-46E4-4AD2-A3D2-5EFCB314624A}" dt="2018-03-19T00:13:07.343" v="1049" actId="20577"/>
        <pc:sldMkLst>
          <pc:docMk/>
          <pc:sldMk cId="1584109385" sldId="289"/>
        </pc:sldMkLst>
        <pc:spChg chg="mod">
          <ac:chgData name="Paul Behan" userId="3dd5e58b-e9bc-46ea-ab82-ff124408224e" providerId="ADAL" clId="{6FB4ED4F-46E4-4AD2-A3D2-5EFCB314624A}" dt="2018-03-19T00:02:05.741" v="329" actId="20577"/>
          <ac:spMkLst>
            <pc:docMk/>
            <pc:sldMk cId="1584109385" sldId="289"/>
            <ac:spMk id="2" creationId="{00000000-0000-0000-0000-000000000000}"/>
          </ac:spMkLst>
        </pc:spChg>
        <pc:spChg chg="mod">
          <ac:chgData name="Paul Behan" userId="3dd5e58b-e9bc-46ea-ab82-ff124408224e" providerId="ADAL" clId="{6FB4ED4F-46E4-4AD2-A3D2-5EFCB314624A}" dt="2018-03-19T00:06:58.762" v="707" actId="20577"/>
          <ac:spMkLst>
            <pc:docMk/>
            <pc:sldMk cId="1584109385" sldId="289"/>
            <ac:spMk id="3" creationId="{00000000-0000-0000-0000-000000000000}"/>
          </ac:spMkLst>
        </pc:spChg>
        <pc:spChg chg="del">
          <ac:chgData name="Paul Behan" userId="3dd5e58b-e9bc-46ea-ab82-ff124408224e" providerId="ADAL" clId="{6FB4ED4F-46E4-4AD2-A3D2-5EFCB314624A}" dt="2018-03-19T00:02:10.053" v="330" actId="478"/>
          <ac:spMkLst>
            <pc:docMk/>
            <pc:sldMk cId="1584109385" sldId="289"/>
            <ac:spMk id="7" creationId="{36AD6991-F5DD-44AE-ABDB-B4F48E933AC7}"/>
          </ac:spMkLst>
        </pc:spChg>
        <pc:spChg chg="add mod">
          <ac:chgData name="Paul Behan" userId="3dd5e58b-e9bc-46ea-ab82-ff124408224e" providerId="ADAL" clId="{6FB4ED4F-46E4-4AD2-A3D2-5EFCB314624A}" dt="2018-03-19T00:07:50.415" v="710" actId="14100"/>
          <ac:spMkLst>
            <pc:docMk/>
            <pc:sldMk cId="1584109385" sldId="289"/>
            <ac:spMk id="8" creationId="{6957F06B-D157-4872-9F3E-827BB4F64327}"/>
          </ac:spMkLst>
        </pc:spChg>
        <pc:spChg chg="add mod">
          <ac:chgData name="Paul Behan" userId="3dd5e58b-e9bc-46ea-ab82-ff124408224e" providerId="ADAL" clId="{6FB4ED4F-46E4-4AD2-A3D2-5EFCB314624A}" dt="2018-03-19T00:07:50.415" v="710" actId="14100"/>
          <ac:spMkLst>
            <pc:docMk/>
            <pc:sldMk cId="1584109385" sldId="289"/>
            <ac:spMk id="9" creationId="{EFB3A71D-811A-4431-B43B-7A1F1115C8ED}"/>
          </ac:spMkLst>
        </pc:spChg>
      </pc:sldChg>
    </pc:docChg>
  </pc:docChgLst>
  <pc:docChgLst>
    <pc:chgData name="Paul Behan" userId="3dd5e58b-e9bc-46ea-ab82-ff124408224e" providerId="ADAL" clId="{07C46CF2-4B84-45DA-BBDB-75523DCC370E}"/>
    <pc:docChg chg="custSel modSld">
      <pc:chgData name="Paul Behan" userId="3dd5e58b-e9bc-46ea-ab82-ff124408224e" providerId="ADAL" clId="{07C46CF2-4B84-45DA-BBDB-75523DCC370E}" dt="2018-04-05T11:49:41.196" v="32" actId="2696"/>
      <pc:docMkLst>
        <pc:docMk/>
      </pc:docMkLst>
      <pc:sldChg chg="delSp modSp">
        <pc:chgData name="Paul Behan" userId="3dd5e58b-e9bc-46ea-ab82-ff124408224e" providerId="ADAL" clId="{07C46CF2-4B84-45DA-BBDB-75523DCC370E}" dt="2018-04-04T14:46:51.784" v="28" actId="255"/>
        <pc:sldMkLst>
          <pc:docMk/>
          <pc:sldMk cId="0" sldId="256"/>
        </pc:sldMkLst>
        <pc:spChg chg="mod">
          <ac:chgData name="Paul Behan" userId="3dd5e58b-e9bc-46ea-ab82-ff124408224e" providerId="ADAL" clId="{07C46CF2-4B84-45DA-BBDB-75523DCC370E}" dt="2018-04-04T14:46:51.784" v="28" actId="255"/>
          <ac:spMkLst>
            <pc:docMk/>
            <pc:sldMk cId="0" sldId="256"/>
            <ac:spMk id="2" creationId="{00000000-0000-0000-0000-000000000000}"/>
          </ac:spMkLst>
        </pc:spChg>
        <pc:spChg chg="del mod">
          <ac:chgData name="Paul Behan" userId="3dd5e58b-e9bc-46ea-ab82-ff124408224e" providerId="ADAL" clId="{07C46CF2-4B84-45DA-BBDB-75523DCC370E}" dt="2018-04-04T14:46:40.993" v="25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Paul Behan" userId="3dd5e58b-e9bc-46ea-ab82-ff124408224e" providerId="ADAL" clId="{07C46CF2-4B84-45DA-BBDB-75523DCC370E}" dt="2018-04-04T14:46:44.559" v="26" actId="1076"/>
          <ac:spMkLst>
            <pc:docMk/>
            <pc:sldMk cId="0" sldId="256"/>
            <ac:spMk id="4" creationId="{8CB9ECB6-08D5-4A2D-8E6F-6E40AE2ABF47}"/>
          </ac:spMkLst>
        </pc:spChg>
      </pc:sldChg>
      <pc:sldMasterChg chg="delSldLayout">
        <pc:chgData name="Paul Behan" userId="3dd5e58b-e9bc-46ea-ab82-ff124408224e" providerId="ADAL" clId="{07C46CF2-4B84-45DA-BBDB-75523DCC370E}" dt="2018-04-05T11:49:41.196" v="32" actId="2696"/>
        <pc:sldMasterMkLst>
          <pc:docMk/>
          <pc:sldMasterMk cId="4147100905" sldId="2147483662"/>
        </pc:sldMasterMkLst>
        <pc:sldLayoutChg chg="del">
          <pc:chgData name="Paul Behan" userId="3dd5e58b-e9bc-46ea-ab82-ff124408224e" providerId="ADAL" clId="{07C46CF2-4B84-45DA-BBDB-75523DCC370E}" dt="2018-04-05T11:49:41.181" v="29" actId="2696"/>
          <pc:sldLayoutMkLst>
            <pc:docMk/>
            <pc:sldMasterMk cId="4147100905" sldId="2147483662"/>
            <pc:sldLayoutMk cId="938846297" sldId="2147483663"/>
          </pc:sldLayoutMkLst>
        </pc:sldLayoutChg>
        <pc:sldLayoutChg chg="del">
          <pc:chgData name="Paul Behan" userId="3dd5e58b-e9bc-46ea-ab82-ff124408224e" providerId="ADAL" clId="{07C46CF2-4B84-45DA-BBDB-75523DCC370E}" dt="2018-04-05T11:49:41.181" v="30" actId="2696"/>
          <pc:sldLayoutMkLst>
            <pc:docMk/>
            <pc:sldMasterMk cId="4147100905" sldId="2147483662"/>
            <pc:sldLayoutMk cId="4073894596" sldId="2147483664"/>
          </pc:sldLayoutMkLst>
        </pc:sldLayoutChg>
        <pc:sldLayoutChg chg="del">
          <pc:chgData name="Paul Behan" userId="3dd5e58b-e9bc-46ea-ab82-ff124408224e" providerId="ADAL" clId="{07C46CF2-4B84-45DA-BBDB-75523DCC370E}" dt="2018-04-05T11:49:41.196" v="31" actId="2696"/>
          <pc:sldLayoutMkLst>
            <pc:docMk/>
            <pc:sldMasterMk cId="4147100905" sldId="2147483662"/>
            <pc:sldLayoutMk cId="3035015201" sldId="2147483665"/>
          </pc:sldLayoutMkLst>
        </pc:sldLayoutChg>
        <pc:sldLayoutChg chg="del">
          <pc:chgData name="Paul Behan" userId="3dd5e58b-e9bc-46ea-ab82-ff124408224e" providerId="ADAL" clId="{07C46CF2-4B84-45DA-BBDB-75523DCC370E}" dt="2018-04-05T11:49:41.196" v="32" actId="2696"/>
          <pc:sldLayoutMkLst>
            <pc:docMk/>
            <pc:sldMasterMk cId="4147100905" sldId="2147483662"/>
            <pc:sldLayoutMk cId="1676678931" sldId="2147483666"/>
          </pc:sldLayoutMkLst>
        </pc:sldLayoutChg>
      </pc:sldMasterChg>
    </pc:docChg>
  </pc:docChgLst>
  <pc:docChgLst>
    <pc:chgData name="Paul Behan" userId="e9d996f74f5bb3a5" providerId="LiveId" clId="{B9FB2BC9-12DA-46A0-89C9-01F7FC07952A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05/04/2018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Only 1 intention in this lesson …. (which builds on the first lesson on Turtle graphics (see ncca.ie website))</a:t>
            </a:r>
          </a:p>
          <a:p>
            <a:r>
              <a:rPr lang="en-IE" dirty="0"/>
              <a:t>There are 2 CT Challenges. The one involving Turtles requires a simulation to solve a problem involving chords and circles.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1.9 students should be able to use modelling and simulation in relevant situations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students will have a few tasks before attempting it. Once they complete the small tasks, they should get into groups/teams to Think Pair Share (TPSS) an algorithm to draw the concentric squares. This is the challenge on the last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2097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sample code for Arthur in the next slide does not use a loop. Some students may be comfortable changing Arthur’s code to a </a:t>
            </a:r>
            <a:r>
              <a:rPr lang="en-IE" b="1" dirty="0"/>
              <a:t>FOR</a:t>
            </a:r>
            <a:r>
              <a:rPr lang="en-IE" dirty="0"/>
              <a:t> loop directly.</a:t>
            </a:r>
          </a:p>
          <a:p>
            <a:r>
              <a:rPr lang="en-IE" dirty="0"/>
              <a:t>The main Learning Outcomes (LO) achieved are highlighted throughout the lesson and tasks.</a:t>
            </a:r>
          </a:p>
          <a:p>
            <a:r>
              <a:rPr lang="en-IE" dirty="0"/>
              <a:t>The list is not exhaustive, and consultation with the LCCS spec is encouraged at all times throughout the implementation of the course.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7217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Arthur deliberately written without using a loop. Some students may want to re-write his movements using a </a:t>
            </a:r>
            <a:r>
              <a:rPr lang="en-US" b="1" dirty="0"/>
              <a:t>FOR</a:t>
            </a:r>
            <a:r>
              <a:rPr lang="en-US" dirty="0"/>
              <a:t> loop.</a:t>
            </a:r>
          </a:p>
          <a:p>
            <a:r>
              <a:rPr lang="en-US" dirty="0"/>
              <a:t>Delia is hidden behind the box. She uses a </a:t>
            </a:r>
            <a:r>
              <a:rPr lang="en-US" b="1" dirty="0"/>
              <a:t>FOR</a:t>
            </a:r>
            <a:r>
              <a:rPr lang="en-US" dirty="0"/>
              <a:t> loop. The code is magnified on the next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629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Some sample code for the basic </a:t>
            </a:r>
            <a:r>
              <a:rPr lang="en-IE" b="1" dirty="0"/>
              <a:t>for</a:t>
            </a:r>
            <a:r>
              <a:rPr lang="en-IE" dirty="0"/>
              <a:t> loop follows in the next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3426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Encourage students to write pseudo code in their algorithm….  They should be encouraged to construct basic NESTED loops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9960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Python code to draw 5 increasingly larger squares with the same </a:t>
            </a:r>
            <a:r>
              <a:rPr lang="en-US" dirty="0" err="1"/>
              <a:t>centre</a:t>
            </a:r>
            <a:r>
              <a:rPr lang="en-US" dirty="0"/>
              <a:t>  (concentric). Delia goes to the </a:t>
            </a:r>
            <a:r>
              <a:rPr lang="en-US" dirty="0" err="1"/>
              <a:t>centre</a:t>
            </a:r>
            <a:r>
              <a:rPr lang="en-US" dirty="0"/>
              <a:t> each time and walks to her starting point.</a:t>
            </a:r>
          </a:p>
          <a:p>
            <a:r>
              <a:rPr lang="en-US" dirty="0"/>
              <a:t>The multiplication by 0.5 is because she starts in the </a:t>
            </a:r>
            <a:r>
              <a:rPr lang="en-US" dirty="0" err="1"/>
              <a:t>centre</a:t>
            </a:r>
            <a:r>
              <a:rPr lang="en-US" dirty="0"/>
              <a:t>. So travelling out to the right is only half a length, and then up to the top right hand corner is only half a length again. </a:t>
            </a:r>
          </a:p>
          <a:p>
            <a:r>
              <a:rPr lang="en-US" dirty="0"/>
              <a:t>There are quicker ways to get to the starting position each time. For example, on returning to the top right corner, go east 25 (</a:t>
            </a:r>
            <a:r>
              <a:rPr lang="en-US" dirty="0" err="1"/>
              <a:t>lengthInnerSquare</a:t>
            </a:r>
            <a:r>
              <a:rPr lang="en-US" dirty="0"/>
              <a:t> *  0.5) and north 25 to  get to the next point. You could even bring in Pythagoras here, which could be useful for future collision detection in games.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7575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challenge is to use a form of turtle simulation to solve this problem.</a:t>
            </a:r>
          </a:p>
          <a:p>
            <a:r>
              <a:rPr lang="en-IE" dirty="0"/>
              <a:t>The speed here is not a fully </a:t>
            </a:r>
            <a:r>
              <a:rPr lang="en-IE"/>
              <a:t>simulated speed</a:t>
            </a:r>
            <a:r>
              <a:rPr lang="en-IE" dirty="0"/>
              <a:t>, since it is really the speed with which the turtle graphics can draw a circle versus the straight lines of the chords and radii.</a:t>
            </a:r>
          </a:p>
          <a:p>
            <a:r>
              <a:rPr lang="en-IE" dirty="0"/>
              <a:t>It is a CT challenge on the </a:t>
            </a:r>
            <a:r>
              <a:rPr lang="en-IE" dirty="0" err="1"/>
              <a:t>ncca</a:t>
            </a:r>
            <a:r>
              <a:rPr lang="en-IE" dirty="0"/>
              <a:t> website, aligned to the concepts and tasks in this section (and on a html platform)</a:t>
            </a:r>
          </a:p>
          <a:p>
            <a:r>
              <a:rPr lang="en-IE" dirty="0"/>
              <a:t>Students should be encouraged to decompose the program and build up the functionality from working code.</a:t>
            </a:r>
          </a:p>
          <a:p>
            <a:r>
              <a:rPr lang="en-IE" dirty="0"/>
              <a:t>Students must write the algorithm first. The CT Challenge will guide the students through the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420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nestcandy.blogspot.com/2012/06/inspirational-quote-sunday-1.html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331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ThinkPairShareSquare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A4CD9F-77FD-4ED2-A934-3CF935803F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983803">
            <a:off x="7112324" y="511380"/>
            <a:ext cx="1695614" cy="11304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67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FFF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259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71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hyperlink" Target="http://population-based-intervention.wikispaces.com/Home-school+partnersh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&amp;ehk=OTXc08G4oHYjnA33wvKmnw&amp;r=0&amp;pid=OfficeInsert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hyperlink" Target="http://focaia.blogspot.com/2014_10_01_archive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&amp;ehk=OTXc08G4oHYjnA33wvKmnw&amp;r=0&amp;pid=OfficeInsert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focaia.blogspot.com/2014_10_01_archive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population-based-intervention.wikispaces.com/Home-school+partnersh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398" y="1052736"/>
            <a:ext cx="6634034" cy="1325563"/>
          </a:xfrm>
        </p:spPr>
        <p:txBody>
          <a:bodyPr>
            <a:normAutofit/>
          </a:bodyPr>
          <a:lstStyle/>
          <a:p>
            <a:r>
              <a:rPr lang="en-US" sz="4400" dirty="0"/>
              <a:t>Learning to Program</a:t>
            </a:r>
            <a:br>
              <a:rPr lang="en-US" sz="4400" dirty="0"/>
            </a:br>
            <a:r>
              <a:rPr lang="en-US" sz="4400" dirty="0"/>
              <a:t>in Python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CB9ECB6-08D5-4A2D-8E6F-6E40AE2ABF47}"/>
              </a:ext>
            </a:extLst>
          </p:cNvPr>
          <p:cNvSpPr txBox="1">
            <a:spLocks/>
          </p:cNvSpPr>
          <p:nvPr/>
        </p:nvSpPr>
        <p:spPr>
          <a:xfrm>
            <a:off x="4067944" y="3861048"/>
            <a:ext cx="4392488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600" b="1" dirty="0"/>
              <a:t>Concept 5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3600" b="1" dirty="0"/>
              <a:t>LOOPS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3600" b="1" dirty="0"/>
              <a:t>(for</a:t>
            </a:r>
            <a:r>
              <a:rPr lang="en-US" sz="3600" dirty="0"/>
              <a:t> loops with turtles</a:t>
            </a:r>
            <a:r>
              <a:rPr lang="en-US" sz="3600" b="1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4340C9-C30F-4239-8613-A35637B79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6312538" y="793566"/>
            <a:ext cx="2046977" cy="8572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Create Your 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90550" y="1287797"/>
            <a:ext cx="7639050" cy="179387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We have only 1 aim in this lesson.</a:t>
            </a:r>
          </a:p>
          <a:p>
            <a:r>
              <a:rPr lang="en-US" sz="4000" dirty="0"/>
              <a:t>To use </a:t>
            </a:r>
            <a:r>
              <a:rPr lang="en-US" sz="4000" b="1" dirty="0"/>
              <a:t>for</a:t>
            </a:r>
            <a:r>
              <a:rPr lang="en-US" sz="4000" dirty="0"/>
              <a:t> loops in Turtle graphics to create a pattern of 5 concentric squares.</a:t>
            </a:r>
          </a:p>
          <a:p>
            <a:endParaRPr lang="en-US" dirty="0"/>
          </a:p>
        </p:txBody>
      </p:sp>
      <p:pic>
        <p:nvPicPr>
          <p:cNvPr id="7" name="Picture 6" descr="A picture containing building&#10;&#10;Description generated with high confidence">
            <a:extLst>
              <a:ext uri="{FF2B5EF4-FFF2-40B4-BE49-F238E27FC236}">
                <a16:creationId xmlns:a16="http://schemas.microsoft.com/office/drawing/2014/main" id="{B1099500-7BA6-46C1-8D55-E1C2787835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345" y="3081672"/>
            <a:ext cx="3494839" cy="325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59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4340C9-C30F-4239-8613-A35637B79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6312538" y="793566"/>
            <a:ext cx="2046977" cy="8572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Create Your 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33538"/>
            <a:ext cx="8229600" cy="2947987"/>
          </a:xfrm>
        </p:spPr>
        <p:txBody>
          <a:bodyPr>
            <a:normAutofit/>
          </a:bodyPr>
          <a:lstStyle/>
          <a:p>
            <a:r>
              <a:rPr lang="en-US" sz="2800" dirty="0"/>
              <a:t>We want to draw concentric squares, using a </a:t>
            </a:r>
            <a:r>
              <a:rPr lang="en-US" sz="2800" b="1" dirty="0"/>
              <a:t>for</a:t>
            </a:r>
            <a:r>
              <a:rPr lang="en-US" sz="2800" dirty="0"/>
              <a:t> loop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FC04DD-6278-44F5-ABEB-CE2691627524}"/>
              </a:ext>
            </a:extLst>
          </p:cNvPr>
          <p:cNvSpPr txBox="1"/>
          <p:nvPr/>
        </p:nvSpPr>
        <p:spPr>
          <a:xfrm>
            <a:off x="1259632" y="2996952"/>
            <a:ext cx="6624736" cy="22467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IE" sz="2800" dirty="0"/>
              <a:t>The sample code that follows uses a couple of new instructions such as </a:t>
            </a:r>
            <a:r>
              <a:rPr lang="en-IE" sz="2800" dirty="0" err="1"/>
              <a:t>penup</a:t>
            </a:r>
            <a:r>
              <a:rPr lang="en-IE" sz="2800" dirty="0"/>
              <a:t>() and </a:t>
            </a:r>
            <a:r>
              <a:rPr lang="en-IE" sz="2800" dirty="0" err="1"/>
              <a:t>pendown</a:t>
            </a:r>
            <a:r>
              <a:rPr lang="en-IE" sz="2800" dirty="0"/>
              <a:t>(), and creates 2 turtles, one in the shape of a turtle and one in the shape of a circle. Arthur then goes walkabout in a loop.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B9FA7E-E704-4E2A-8CBB-C903E783E36E}"/>
              </a:ext>
            </a:extLst>
          </p:cNvPr>
          <p:cNvSpPr txBox="1"/>
          <p:nvPr/>
        </p:nvSpPr>
        <p:spPr>
          <a:xfrm>
            <a:off x="84218" y="6027385"/>
            <a:ext cx="8975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 students should be able to use a range of methods for identifying patterns and abstract common features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83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229600" cy="1143000"/>
          </a:xfrm>
        </p:spPr>
        <p:txBody>
          <a:bodyPr/>
          <a:lstStyle/>
          <a:p>
            <a:r>
              <a:rPr lang="en-US" dirty="0"/>
              <a:t>Sample Code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A4C1A6-57E0-4997-8E02-9A5D32A22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78464"/>
            <a:ext cx="4032448" cy="499854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906D591-FE25-40D9-AB7D-022185E86833}"/>
              </a:ext>
            </a:extLst>
          </p:cNvPr>
          <p:cNvCxnSpPr>
            <a:cxnSpLocks/>
          </p:cNvCxnSpPr>
          <p:nvPr/>
        </p:nvCxnSpPr>
        <p:spPr>
          <a:xfrm>
            <a:off x="4572000" y="1331640"/>
            <a:ext cx="0" cy="47105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C102CB7-7A9C-46A1-9D3E-FD1108922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9309" y="1129245"/>
            <a:ext cx="3320949" cy="49685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B7FBBCE-7274-44CE-83B5-A939CA87DD74}"/>
              </a:ext>
            </a:extLst>
          </p:cNvPr>
          <p:cNvSpPr/>
          <p:nvPr/>
        </p:nvSpPr>
        <p:spPr>
          <a:xfrm>
            <a:off x="4704759" y="3861048"/>
            <a:ext cx="3600400" cy="2109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7CC65D-51DB-4570-BF44-EE28001B992C}"/>
              </a:ext>
            </a:extLst>
          </p:cNvPr>
          <p:cNvSpPr txBox="1"/>
          <p:nvPr/>
        </p:nvSpPr>
        <p:spPr>
          <a:xfrm>
            <a:off x="179512" y="6097797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1.3 students should be able to solve problems by deconstructing them into smaller units using a systematic approach in an iterative fashion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mini CHALLENGE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5AD146-F050-4410-8AB5-911AB9314C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19748">
            <a:off x="7234878" y="645826"/>
            <a:ext cx="1609807" cy="72799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0328C1F-A9F5-442A-89C1-F845E58AF8A7}"/>
              </a:ext>
            </a:extLst>
          </p:cNvPr>
          <p:cNvSpPr txBox="1">
            <a:spLocks/>
          </p:cNvSpPr>
          <p:nvPr/>
        </p:nvSpPr>
        <p:spPr>
          <a:xfrm>
            <a:off x="457200" y="1350512"/>
            <a:ext cx="8229600" cy="1142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We want Delia to draw a square, like Arthur, but using a</a:t>
            </a:r>
            <a:r>
              <a:rPr lang="en-US" sz="2800" b="1" dirty="0"/>
              <a:t> for </a:t>
            </a:r>
            <a:r>
              <a:rPr lang="en-US" sz="2800" dirty="0"/>
              <a:t>loop.</a:t>
            </a:r>
          </a:p>
          <a:p>
            <a:r>
              <a:rPr lang="en-US" sz="2800" dirty="0"/>
              <a:t>It should only take a few lines of code. One way is given below.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1A79E3-4CFE-4AB8-8EFC-9C3192B63D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4498" y="2636912"/>
            <a:ext cx="4555004" cy="28073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423ECC-8EFE-420D-AE04-87913AC93B5E}"/>
              </a:ext>
            </a:extLst>
          </p:cNvPr>
          <p:cNvSpPr txBox="1"/>
          <p:nvPr/>
        </p:nvSpPr>
        <p:spPr>
          <a:xfrm>
            <a:off x="143508" y="6021288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1.3 students should be able to solve problems by deconstructing them into smaller units using a systematic approach in an iterative fashion</a:t>
            </a:r>
          </a:p>
        </p:txBody>
      </p:sp>
    </p:spTree>
    <p:extLst>
      <p:ext uri="{BB962C8B-B14F-4D97-AF65-F5344CB8AC3E}">
        <p14:creationId xmlns:p14="http://schemas.microsoft.com/office/powerpoint/2010/main" val="54312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E60449-4988-462F-B240-74BC779A4E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19748">
            <a:off x="70591" y="373918"/>
            <a:ext cx="1609807" cy="72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975AEE-CCC8-406A-82DF-0A9E413AAD4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5 squares …. </a:t>
            </a:r>
            <a:r>
              <a:rPr lang="en-US" dirty="0" err="1"/>
              <a:t>ThinkPairShareSquare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46A6C-0AAE-47A6-932B-CBC61E4A07C2}"/>
              </a:ext>
            </a:extLst>
          </p:cNvPr>
          <p:cNvSpPr txBox="1">
            <a:spLocks/>
          </p:cNvSpPr>
          <p:nvPr/>
        </p:nvSpPr>
        <p:spPr>
          <a:xfrm>
            <a:off x="381000" y="1182762"/>
            <a:ext cx="8382000" cy="540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sz="1800" dirty="0">
              <a:latin typeface="Courier"/>
              <a:cs typeface="Courier"/>
            </a:endParaRPr>
          </a:p>
          <a:p>
            <a:pPr marL="0" indent="0">
              <a:buFont typeface="Arial" pitchFamily="34" charset="0"/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TPSS …</a:t>
            </a:r>
            <a:r>
              <a:rPr lang="en-I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think about an algorithm to draw 5 squares centred around the same point (concentric squares).</a:t>
            </a:r>
          </a:p>
          <a:p>
            <a:pPr marL="0" indent="0">
              <a:buFont typeface="Arial" pitchFamily="34" charset="0"/>
              <a:buNone/>
            </a:pPr>
            <a:r>
              <a:rPr lang="en-I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I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loop should be used to draw each square and a </a:t>
            </a:r>
            <a:r>
              <a:rPr lang="en-I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I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loop to control the drawing of the 5 squares.</a:t>
            </a:r>
          </a:p>
          <a:p>
            <a:pPr marL="0" indent="0">
              <a:buFont typeface="Arial" pitchFamily="34" charset="0"/>
              <a:buNone/>
            </a:pPr>
            <a:endParaRPr lang="en-I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your algorithm with a partner, and develop your code.</a:t>
            </a:r>
          </a:p>
          <a:p>
            <a:pPr marL="0" indent="0">
              <a:buFont typeface="Arial" pitchFamily="34" charset="0"/>
              <a:buNone/>
            </a:pPr>
            <a:r>
              <a:rPr lang="en-IE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</a:p>
          <a:p>
            <a:pPr marL="0" indent="0">
              <a:buFont typeface="Arial" pitchFamily="34" charset="0"/>
              <a:buNone/>
            </a:pPr>
            <a:r>
              <a:rPr lang="en-I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use a for loop to draw a square and place it within the main loop to draw 5 squares, you have a loop within a loop … called a  NESTED loop.</a:t>
            </a:r>
          </a:p>
          <a:p>
            <a:pPr marL="0" indent="0">
              <a:buFont typeface="Arial" pitchFamily="34" charset="0"/>
              <a:buNone/>
            </a:pP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6A2B9B-AF9F-4201-975F-6073E9446322}"/>
              </a:ext>
            </a:extLst>
          </p:cNvPr>
          <p:cNvSpPr txBox="1"/>
          <p:nvPr/>
        </p:nvSpPr>
        <p:spPr>
          <a:xfrm>
            <a:off x="111291" y="6021288"/>
            <a:ext cx="8651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2.3 students should be able to implement modular design to develop hardware or software modules that perform a specific function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2117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FE22E1-10C2-495A-919C-F5851FA4B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764704"/>
            <a:ext cx="8712968" cy="6029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30907"/>
            <a:ext cx="5057923" cy="864840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 Code </a:t>
            </a:r>
            <a:r>
              <a:rPr lang="en-US" sz="2400" dirty="0"/>
              <a:t>(and </a:t>
            </a:r>
            <a:r>
              <a:rPr lang="en-US" sz="2400" dirty="0">
                <a:solidFill>
                  <a:srgbClr val="FF0000"/>
                </a:solidFill>
              </a:rPr>
              <a:t>#Comments</a:t>
            </a:r>
            <a:r>
              <a:rPr lang="en-US" sz="2400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980A6E-033A-4F9D-938B-BB2A8F4B8EE9}"/>
              </a:ext>
            </a:extLst>
          </p:cNvPr>
          <p:cNvSpPr txBox="1"/>
          <p:nvPr/>
        </p:nvSpPr>
        <p:spPr>
          <a:xfrm>
            <a:off x="7092280" y="31730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WHY 0.5 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3BA1EC3-5B2C-406B-9EDD-38A646F6987A}"/>
              </a:ext>
            </a:extLst>
          </p:cNvPr>
          <p:cNvCxnSpPr/>
          <p:nvPr/>
        </p:nvCxnSpPr>
        <p:spPr>
          <a:xfrm flipH="1">
            <a:off x="4932040" y="3500254"/>
            <a:ext cx="2448272" cy="1287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04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4340C9-C30F-4239-8613-A35637B79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7650355" y="895632"/>
            <a:ext cx="1310864" cy="5489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4894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CT Challenge… Turtle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01249"/>
            <a:ext cx="8229600" cy="1867024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A turtle (Edward) travels around a full circle.</a:t>
            </a:r>
          </a:p>
          <a:p>
            <a:pPr marL="0" indent="0" algn="ctr">
              <a:buNone/>
            </a:pPr>
            <a:r>
              <a:rPr lang="en-US" sz="2800" dirty="0"/>
              <a:t>He then travels at the same speed along some chords and radii in the circle.</a:t>
            </a:r>
          </a:p>
          <a:p>
            <a:pPr marL="0" indent="0" algn="ctr">
              <a:buNone/>
            </a:pPr>
            <a:r>
              <a:rPr lang="en-US" sz="2800" dirty="0"/>
              <a:t>Using a TURTLE simulation, you have to design a program to decide which route is the shorter route?</a:t>
            </a:r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57F06B-D157-4872-9F3E-827BB4F64327}"/>
              </a:ext>
            </a:extLst>
          </p:cNvPr>
          <p:cNvSpPr txBox="1"/>
          <p:nvPr/>
        </p:nvSpPr>
        <p:spPr>
          <a:xfrm>
            <a:off x="457201" y="5165489"/>
            <a:ext cx="8229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1.9 students should be able to use modelling and simulation in relevant situations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3A71D-811A-4431-B43B-7A1F1115C8ED}"/>
              </a:ext>
            </a:extLst>
          </p:cNvPr>
          <p:cNvSpPr txBox="1"/>
          <p:nvPr/>
        </p:nvSpPr>
        <p:spPr>
          <a:xfrm>
            <a:off x="457200" y="6135806"/>
            <a:ext cx="8229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1.10 students should be able to discuss when heuristics should and could be used and explain the limitations of using heuristics (HL)</a:t>
            </a:r>
          </a:p>
        </p:txBody>
      </p:sp>
    </p:spTree>
    <p:extLst>
      <p:ext uri="{BB962C8B-B14F-4D97-AF65-F5344CB8AC3E}">
        <p14:creationId xmlns:p14="http://schemas.microsoft.com/office/powerpoint/2010/main" val="158410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6351</TotalTime>
  <Words>924</Words>
  <Application>Microsoft Office PowerPoint</Application>
  <PresentationFormat>On-screen Show (4:3)</PresentationFormat>
  <Paragraphs>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</vt:lpstr>
      <vt:lpstr>Times New Roman</vt:lpstr>
      <vt:lpstr>Office Theme</vt:lpstr>
      <vt:lpstr>1_Office Theme</vt:lpstr>
      <vt:lpstr>Learning to Program in Python</vt:lpstr>
      <vt:lpstr>Create Your Own</vt:lpstr>
      <vt:lpstr>Create Your Own</vt:lpstr>
      <vt:lpstr>Sample Code</vt:lpstr>
      <vt:lpstr>mini CHALLENGE</vt:lpstr>
      <vt:lpstr>PowerPoint Presentation</vt:lpstr>
      <vt:lpstr>Sample Code (and #Comments)</vt:lpstr>
      <vt:lpstr>CT Challenge… Turtle Simulation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 PB</dc:creator>
  <cp:lastModifiedBy>Paul Behan</cp:lastModifiedBy>
  <cp:revision>68</cp:revision>
  <dcterms:created xsi:type="dcterms:W3CDTF">2013-05-23T11:58:22Z</dcterms:created>
  <dcterms:modified xsi:type="dcterms:W3CDTF">2018-04-05T11:49:44Z</dcterms:modified>
</cp:coreProperties>
</file>