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&amp;ehk=qP8SYZNcVvQJKYjeFmtgvA&amp;r=0&amp;pid=OfficeInsert" ContentType="image/jpeg"/>
  <Default Extension="png&amp;ehk=OTXc08G4oHYjnA33wvKmnw&amp;r=0&amp;pid=OfficeInsert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675" r:id="rId2"/>
    <p:sldMasterId id="2147483648" r:id="rId3"/>
    <p:sldMasterId id="2147483662" r:id="rId4"/>
  </p:sldMasterIdLst>
  <p:notesMasterIdLst>
    <p:notesMasterId r:id="rId14"/>
  </p:notesMasterIdLst>
  <p:sldIdLst>
    <p:sldId id="256" r:id="rId5"/>
    <p:sldId id="348" r:id="rId6"/>
    <p:sldId id="338" r:id="rId7"/>
    <p:sldId id="347" r:id="rId8"/>
    <p:sldId id="346" r:id="rId9"/>
    <p:sldId id="349" r:id="rId10"/>
    <p:sldId id="350" r:id="rId11"/>
    <p:sldId id="351" r:id="rId12"/>
    <p:sldId id="35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C8"/>
    <a:srgbClr val="F0F0C8"/>
    <a:srgbClr val="C907AD"/>
    <a:srgbClr val="FAF0F0"/>
    <a:srgbClr val="FA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1" autoAdjust="0"/>
    <p:restoredTop sz="89027" autoAdjust="0"/>
  </p:normalViewPr>
  <p:slideViewPr>
    <p:cSldViewPr>
      <p:cViewPr varScale="1">
        <p:scale>
          <a:sx n="77" d="100"/>
          <a:sy n="77" d="100"/>
        </p:scale>
        <p:origin x="154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ehan" userId="3dd5e58b-e9bc-46ea-ab82-ff124408224e" providerId="ADAL" clId="{23D69A8E-87F1-4CB8-B6E7-9B0CB82F31CD}"/>
    <pc:docChg chg="custSel addSld delSld modSld sldOrd">
      <pc:chgData name="Paul Behan" userId="3dd5e58b-e9bc-46ea-ab82-ff124408224e" providerId="ADAL" clId="{23D69A8E-87F1-4CB8-B6E7-9B0CB82F31CD}" dt="2018-04-05T08:42:44.277" v="3800" actId="20577"/>
      <pc:docMkLst>
        <pc:docMk/>
      </pc:docMkLst>
      <pc:sldChg chg="addSp delSp modSp modNotesTx">
        <pc:chgData name="Paul Behan" userId="3dd5e58b-e9bc-46ea-ab82-ff124408224e" providerId="ADAL" clId="{23D69A8E-87F1-4CB8-B6E7-9B0CB82F31CD}" dt="2018-04-05T08:42:44.277" v="3800" actId="20577"/>
        <pc:sldMkLst>
          <pc:docMk/>
          <pc:sldMk cId="0" sldId="256"/>
        </pc:sldMkLst>
        <pc:spChg chg="mod">
          <ac:chgData name="Paul Behan" userId="3dd5e58b-e9bc-46ea-ab82-ff124408224e" providerId="ADAL" clId="{23D69A8E-87F1-4CB8-B6E7-9B0CB82F31CD}" dt="2018-03-25T18:05:17.707" v="281" actId="14100"/>
          <ac:spMkLst>
            <pc:docMk/>
            <pc:sldMk cId="0" sldId="256"/>
            <ac:spMk id="2" creationId="{00000000-0000-0000-0000-000000000000}"/>
          </ac:spMkLst>
        </pc:spChg>
        <pc:spChg chg="add del mod">
          <ac:chgData name="Paul Behan" userId="3dd5e58b-e9bc-46ea-ab82-ff124408224e" providerId="ADAL" clId="{23D69A8E-87F1-4CB8-B6E7-9B0CB82F31CD}" dt="2018-04-05T08:40:02.245" v="3791" actId="478"/>
          <ac:spMkLst>
            <pc:docMk/>
            <pc:sldMk cId="0" sldId="256"/>
            <ac:spMk id="3" creationId="{A1CBFACC-CBEF-498C-A464-DA7849164E74}"/>
          </ac:spMkLst>
        </pc:spChg>
        <pc:spChg chg="del mod">
          <ac:chgData name="Paul Behan" userId="3dd5e58b-e9bc-46ea-ab82-ff124408224e" providerId="ADAL" clId="{23D69A8E-87F1-4CB8-B6E7-9B0CB82F31CD}" dt="2018-03-25T18:05:08.850" v="278" actId="478"/>
          <ac:spMkLst>
            <pc:docMk/>
            <pc:sldMk cId="0" sldId="256"/>
            <ac:spMk id="3" creationId="{00000000-0000-0000-0000-000000000000}"/>
          </ac:spMkLst>
        </pc:spChg>
        <pc:spChg chg="add mod">
          <ac:chgData name="Paul Behan" userId="3dd5e58b-e9bc-46ea-ab82-ff124408224e" providerId="ADAL" clId="{23D69A8E-87F1-4CB8-B6E7-9B0CB82F31CD}" dt="2018-04-05T08:40:33.396" v="3798" actId="20577"/>
          <ac:spMkLst>
            <pc:docMk/>
            <pc:sldMk cId="0" sldId="256"/>
            <ac:spMk id="4" creationId="{703758A1-5CF4-4E22-9270-058955CEEC81}"/>
          </ac:spMkLst>
        </pc:spChg>
      </pc:sldChg>
      <pc:sldChg chg="addSp delSp modSp modNotesTx">
        <pc:chgData name="Paul Behan" userId="3dd5e58b-e9bc-46ea-ab82-ff124408224e" providerId="ADAL" clId="{23D69A8E-87F1-4CB8-B6E7-9B0CB82F31CD}" dt="2018-03-27T18:15:29.951" v="3695" actId="113"/>
        <pc:sldMkLst>
          <pc:docMk/>
          <pc:sldMk cId="1683595740" sldId="338"/>
        </pc:sldMkLst>
        <pc:spChg chg="mod">
          <ac:chgData name="Paul Behan" userId="3dd5e58b-e9bc-46ea-ab82-ff124408224e" providerId="ADAL" clId="{23D69A8E-87F1-4CB8-B6E7-9B0CB82F31CD}" dt="2018-03-25T18:34:15.304" v="1204" actId="27636"/>
          <ac:spMkLst>
            <pc:docMk/>
            <pc:sldMk cId="1683595740" sldId="338"/>
            <ac:spMk id="2" creationId="{00000000-0000-0000-0000-000000000000}"/>
          </ac:spMkLst>
        </pc:spChg>
        <pc:spChg chg="mod">
          <ac:chgData name="Paul Behan" userId="3dd5e58b-e9bc-46ea-ab82-ff124408224e" providerId="ADAL" clId="{23D69A8E-87F1-4CB8-B6E7-9B0CB82F31CD}" dt="2018-03-25T18:38:27.485" v="1656" actId="1076"/>
          <ac:spMkLst>
            <pc:docMk/>
            <pc:sldMk cId="1683595740" sldId="338"/>
            <ac:spMk id="3" creationId="{00000000-0000-0000-0000-000000000000}"/>
          </ac:spMkLst>
        </pc:spChg>
        <pc:spChg chg="del">
          <ac:chgData name="Paul Behan" userId="3dd5e58b-e9bc-46ea-ab82-ff124408224e" providerId="ADAL" clId="{23D69A8E-87F1-4CB8-B6E7-9B0CB82F31CD}" dt="2018-03-25T18:29:24.406" v="784" actId="478"/>
          <ac:spMkLst>
            <pc:docMk/>
            <pc:sldMk cId="1683595740" sldId="338"/>
            <ac:spMk id="4" creationId="{19E8DC8D-F268-4688-87EA-F70FD9D94A2A}"/>
          </ac:spMkLst>
        </pc:spChg>
        <pc:spChg chg="add mod">
          <ac:chgData name="Paul Behan" userId="3dd5e58b-e9bc-46ea-ab82-ff124408224e" providerId="ADAL" clId="{23D69A8E-87F1-4CB8-B6E7-9B0CB82F31CD}" dt="2018-03-27T18:15:29.951" v="3695" actId="113"/>
          <ac:spMkLst>
            <pc:docMk/>
            <pc:sldMk cId="1683595740" sldId="338"/>
            <ac:spMk id="5" creationId="{383AE0C4-8CF6-424D-BAA1-F1B9EC907ED4}"/>
          </ac:spMkLst>
        </pc:spChg>
        <pc:spChg chg="del">
          <ac:chgData name="Paul Behan" userId="3dd5e58b-e9bc-46ea-ab82-ff124408224e" providerId="ADAL" clId="{23D69A8E-87F1-4CB8-B6E7-9B0CB82F31CD}" dt="2018-03-25T18:32:12.160" v="1067" actId="478"/>
          <ac:spMkLst>
            <pc:docMk/>
            <pc:sldMk cId="1683595740" sldId="338"/>
            <ac:spMk id="5" creationId="{194F592C-C71D-4BF5-8F59-F82C6422DC8B}"/>
          </ac:spMkLst>
        </pc:spChg>
        <pc:picChg chg="add mod ord">
          <ac:chgData name="Paul Behan" userId="3dd5e58b-e9bc-46ea-ab82-ff124408224e" providerId="ADAL" clId="{23D69A8E-87F1-4CB8-B6E7-9B0CB82F31CD}" dt="2018-03-25T18:38:34.585" v="1657" actId="14100"/>
          <ac:picMkLst>
            <pc:docMk/>
            <pc:sldMk cId="1683595740" sldId="338"/>
            <ac:picMk id="7" creationId="{2A6C7C48-0403-41ED-B7DF-52012982ABA6}"/>
          </ac:picMkLst>
        </pc:picChg>
      </pc:sldChg>
      <pc:sldChg chg="addSp delSp modSp add ord modNotesTx">
        <pc:chgData name="Paul Behan" userId="3dd5e58b-e9bc-46ea-ab82-ff124408224e" providerId="ADAL" clId="{23D69A8E-87F1-4CB8-B6E7-9B0CB82F31CD}" dt="2018-03-27T17:58:53.583" v="2898" actId="1076"/>
        <pc:sldMkLst>
          <pc:docMk/>
          <pc:sldMk cId="1280775377" sldId="346"/>
        </pc:sldMkLst>
        <pc:spChg chg="del">
          <ac:chgData name="Paul Behan" userId="3dd5e58b-e9bc-46ea-ab82-ff124408224e" providerId="ADAL" clId="{23D69A8E-87F1-4CB8-B6E7-9B0CB82F31CD}" dt="2018-03-14T07:20:07.279" v="1" actId="478"/>
          <ac:spMkLst>
            <pc:docMk/>
            <pc:sldMk cId="1280775377" sldId="346"/>
            <ac:spMk id="2" creationId="{A2047A4D-7989-4846-9DD2-B8373F1B5513}"/>
          </ac:spMkLst>
        </pc:spChg>
        <pc:spChg chg="del mod">
          <ac:chgData name="Paul Behan" userId="3dd5e58b-e9bc-46ea-ab82-ff124408224e" providerId="ADAL" clId="{23D69A8E-87F1-4CB8-B6E7-9B0CB82F31CD}" dt="2018-03-14T07:20:11.609" v="3" actId="478"/>
          <ac:spMkLst>
            <pc:docMk/>
            <pc:sldMk cId="1280775377" sldId="346"/>
            <ac:spMk id="3" creationId="{3503D5FA-68E7-4001-AD1B-BCA006FDB2C3}"/>
          </ac:spMkLst>
        </pc:spChg>
        <pc:spChg chg="add mod">
          <ac:chgData name="Paul Behan" userId="3dd5e58b-e9bc-46ea-ab82-ff124408224e" providerId="ADAL" clId="{23D69A8E-87F1-4CB8-B6E7-9B0CB82F31CD}" dt="2018-03-27T17:58:53.583" v="2898" actId="1076"/>
          <ac:spMkLst>
            <pc:docMk/>
            <pc:sldMk cId="1280775377" sldId="346"/>
            <ac:spMk id="3" creationId="{F3D355D5-C8A8-4223-8F7B-EF315701E70B}"/>
          </ac:spMkLst>
        </pc:spChg>
        <pc:spChg chg="add mod">
          <ac:chgData name="Paul Behan" userId="3dd5e58b-e9bc-46ea-ab82-ff124408224e" providerId="ADAL" clId="{23D69A8E-87F1-4CB8-B6E7-9B0CB82F31CD}" dt="2018-03-25T18:43:55.141" v="1776" actId="14100"/>
          <ac:spMkLst>
            <pc:docMk/>
            <pc:sldMk cId="1280775377" sldId="346"/>
            <ac:spMk id="4" creationId="{057AAF60-BC87-4719-8AD7-E40907C22C7B}"/>
          </ac:spMkLst>
        </pc:spChg>
      </pc:sldChg>
      <pc:sldChg chg="addSp delSp modSp add">
        <pc:chgData name="Paul Behan" userId="3dd5e58b-e9bc-46ea-ab82-ff124408224e" providerId="ADAL" clId="{23D69A8E-87F1-4CB8-B6E7-9B0CB82F31CD}" dt="2018-03-27T18:15:05.446" v="3692" actId="1076"/>
        <pc:sldMkLst>
          <pc:docMk/>
          <pc:sldMk cId="1506490521" sldId="347"/>
        </pc:sldMkLst>
        <pc:spChg chg="mod">
          <ac:chgData name="Paul Behan" userId="3dd5e58b-e9bc-46ea-ab82-ff124408224e" providerId="ADAL" clId="{23D69A8E-87F1-4CB8-B6E7-9B0CB82F31CD}" dt="2018-03-25T18:39:05.432" v="1661" actId="20577"/>
          <ac:spMkLst>
            <pc:docMk/>
            <pc:sldMk cId="1506490521" sldId="347"/>
            <ac:spMk id="3" creationId="{00000000-0000-0000-0000-000000000000}"/>
          </ac:spMkLst>
        </pc:spChg>
        <pc:spChg chg="add del mod">
          <ac:chgData name="Paul Behan" userId="3dd5e58b-e9bc-46ea-ab82-ff124408224e" providerId="ADAL" clId="{23D69A8E-87F1-4CB8-B6E7-9B0CB82F31CD}" dt="2018-03-27T18:14:56.752" v="3689" actId="1076"/>
          <ac:spMkLst>
            <pc:docMk/>
            <pc:sldMk cId="1506490521" sldId="347"/>
            <ac:spMk id="5" creationId="{DDA23F00-8B21-44BF-A5F1-377122D5D436}"/>
          </ac:spMkLst>
        </pc:spChg>
        <pc:spChg chg="add mod">
          <ac:chgData name="Paul Behan" userId="3dd5e58b-e9bc-46ea-ab82-ff124408224e" providerId="ADAL" clId="{23D69A8E-87F1-4CB8-B6E7-9B0CB82F31CD}" dt="2018-03-27T18:15:05.446" v="3692" actId="1076"/>
          <ac:spMkLst>
            <pc:docMk/>
            <pc:sldMk cId="1506490521" sldId="347"/>
            <ac:spMk id="6" creationId="{858F9AC1-964C-4D9F-805F-C1A535B80517}"/>
          </ac:spMkLst>
        </pc:spChg>
        <pc:picChg chg="mod">
          <ac:chgData name="Paul Behan" userId="3dd5e58b-e9bc-46ea-ab82-ff124408224e" providerId="ADAL" clId="{23D69A8E-87F1-4CB8-B6E7-9B0CB82F31CD}" dt="2018-03-25T18:38:54.716" v="1660" actId="14100"/>
          <ac:picMkLst>
            <pc:docMk/>
            <pc:sldMk cId="1506490521" sldId="347"/>
            <ac:picMk id="7" creationId="{2A6C7C48-0403-41ED-B7DF-52012982ABA6}"/>
          </ac:picMkLst>
        </pc:picChg>
      </pc:sldChg>
      <pc:sldChg chg="add">
        <pc:chgData name="Paul Behan" userId="3dd5e58b-e9bc-46ea-ab82-ff124408224e" providerId="ADAL" clId="{23D69A8E-87F1-4CB8-B6E7-9B0CB82F31CD}" dt="2018-03-25T18:41:31.862" v="1696" actId="1076"/>
        <pc:sldMkLst>
          <pc:docMk/>
          <pc:sldMk cId="1739612071" sldId="348"/>
        </pc:sldMkLst>
      </pc:sldChg>
      <pc:sldChg chg="addSp modSp add modNotesTx">
        <pc:chgData name="Paul Behan" userId="3dd5e58b-e9bc-46ea-ab82-ff124408224e" providerId="ADAL" clId="{23D69A8E-87F1-4CB8-B6E7-9B0CB82F31CD}" dt="2018-03-27T18:00:26.111" v="2903" actId="1076"/>
        <pc:sldMkLst>
          <pc:docMk/>
          <pc:sldMk cId="3034779103" sldId="349"/>
        </pc:sldMkLst>
        <pc:spChg chg="add mod">
          <ac:chgData name="Paul Behan" userId="3dd5e58b-e9bc-46ea-ab82-ff124408224e" providerId="ADAL" clId="{23D69A8E-87F1-4CB8-B6E7-9B0CB82F31CD}" dt="2018-03-27T18:00:26.111" v="2903" actId="1076"/>
          <ac:spMkLst>
            <pc:docMk/>
            <pc:sldMk cId="3034779103" sldId="349"/>
            <ac:spMk id="3" creationId="{C93515E7-7264-4788-9427-DFA4AE1110AE}"/>
          </ac:spMkLst>
        </pc:spChg>
        <pc:spChg chg="mod">
          <ac:chgData name="Paul Behan" userId="3dd5e58b-e9bc-46ea-ab82-ff124408224e" providerId="ADAL" clId="{23D69A8E-87F1-4CB8-B6E7-9B0CB82F31CD}" dt="2018-03-25T19:08:52.945" v="2613" actId="20577"/>
          <ac:spMkLst>
            <pc:docMk/>
            <pc:sldMk cId="3034779103" sldId="349"/>
            <ac:spMk id="4" creationId="{057AAF60-BC87-4719-8AD7-E40907C22C7B}"/>
          </ac:spMkLst>
        </pc:spChg>
      </pc:sldChg>
      <pc:sldChg chg="modSp add modNotesTx">
        <pc:chgData name="Paul Behan" userId="3dd5e58b-e9bc-46ea-ab82-ff124408224e" providerId="ADAL" clId="{23D69A8E-87F1-4CB8-B6E7-9B0CB82F31CD}" dt="2018-03-25T19:09:40.645" v="2652" actId="20577"/>
        <pc:sldMkLst>
          <pc:docMk/>
          <pc:sldMk cId="2808367481" sldId="350"/>
        </pc:sldMkLst>
        <pc:spChg chg="mod">
          <ac:chgData name="Paul Behan" userId="3dd5e58b-e9bc-46ea-ab82-ff124408224e" providerId="ADAL" clId="{23D69A8E-87F1-4CB8-B6E7-9B0CB82F31CD}" dt="2018-03-25T19:09:40.645" v="2652" actId="20577"/>
          <ac:spMkLst>
            <pc:docMk/>
            <pc:sldMk cId="2808367481" sldId="350"/>
            <ac:spMk id="4" creationId="{057AAF60-BC87-4719-8AD7-E40907C22C7B}"/>
          </ac:spMkLst>
        </pc:spChg>
      </pc:sldChg>
      <pc:sldChg chg="addSp modSp add ord">
        <pc:chgData name="Paul Behan" userId="3dd5e58b-e9bc-46ea-ab82-ff124408224e" providerId="ADAL" clId="{23D69A8E-87F1-4CB8-B6E7-9B0CB82F31CD}" dt="2018-03-27T18:15:22.443" v="3694" actId="113"/>
        <pc:sldMkLst>
          <pc:docMk/>
          <pc:sldMk cId="2479695185" sldId="351"/>
        </pc:sldMkLst>
        <pc:spChg chg="add mod">
          <ac:chgData name="Paul Behan" userId="3dd5e58b-e9bc-46ea-ab82-ff124408224e" providerId="ADAL" clId="{23D69A8E-87F1-4CB8-B6E7-9B0CB82F31CD}" dt="2018-03-27T18:15:22.443" v="3694" actId="113"/>
          <ac:spMkLst>
            <pc:docMk/>
            <pc:sldMk cId="2479695185" sldId="351"/>
            <ac:spMk id="3" creationId="{691EA3F6-C306-47A3-BC51-8F89686D9E07}"/>
          </ac:spMkLst>
        </pc:spChg>
        <pc:spChg chg="mod">
          <ac:chgData name="Paul Behan" userId="3dd5e58b-e9bc-46ea-ab82-ff124408224e" providerId="ADAL" clId="{23D69A8E-87F1-4CB8-B6E7-9B0CB82F31CD}" dt="2018-03-25T19:11:40.455" v="2808" actId="1076"/>
          <ac:spMkLst>
            <pc:docMk/>
            <pc:sldMk cId="2479695185" sldId="351"/>
            <ac:spMk id="4" creationId="{057AAF60-BC87-4719-8AD7-E40907C22C7B}"/>
          </ac:spMkLst>
        </pc:spChg>
      </pc:sldChg>
      <pc:sldChg chg="addSp modSp add modNotesTx">
        <pc:chgData name="Paul Behan" userId="3dd5e58b-e9bc-46ea-ab82-ff124408224e" providerId="ADAL" clId="{23D69A8E-87F1-4CB8-B6E7-9B0CB82F31CD}" dt="2018-03-27T18:17:10.646" v="3789" actId="1076"/>
        <pc:sldMkLst>
          <pc:docMk/>
          <pc:sldMk cId="2241100138" sldId="352"/>
        </pc:sldMkLst>
        <pc:spChg chg="mod">
          <ac:chgData name="Paul Behan" userId="3dd5e58b-e9bc-46ea-ab82-ff124408224e" providerId="ADAL" clId="{23D69A8E-87F1-4CB8-B6E7-9B0CB82F31CD}" dt="2018-03-27T18:17:10.646" v="3789" actId="1076"/>
          <ac:spMkLst>
            <pc:docMk/>
            <pc:sldMk cId="2241100138" sldId="352"/>
            <ac:spMk id="4" creationId="{057AAF60-BC87-4719-8AD7-E40907C22C7B}"/>
          </ac:spMkLst>
        </pc:spChg>
        <pc:picChg chg="add mod ord">
          <ac:chgData name="Paul Behan" userId="3dd5e58b-e9bc-46ea-ab82-ff124408224e" providerId="ADAL" clId="{23D69A8E-87F1-4CB8-B6E7-9B0CB82F31CD}" dt="2018-03-27T18:15:58.787" v="3698" actId="14100"/>
          <ac:picMkLst>
            <pc:docMk/>
            <pc:sldMk cId="2241100138" sldId="352"/>
            <ac:picMk id="3" creationId="{ED385B81-6058-40B1-9293-117C1B8E60F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EF2-A9E7-4AC3-A802-968461B2836C}" type="datetimeFigureOut">
              <a:rPr lang="en-IE" smtClean="0"/>
              <a:pPr/>
              <a:t>05/04/2018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CF78B-96D2-4305-8711-1B89159C1975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089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Functions in Python are called Definitions. </a:t>
            </a:r>
            <a:r>
              <a:rPr lang="en-IE"/>
              <a:t>They are a KEY Threshold Concept in learning how to program.</a:t>
            </a:r>
            <a:endParaRPr lang="en-IE" dirty="0"/>
          </a:p>
          <a:p>
            <a:r>
              <a:rPr lang="en-IE" dirty="0"/>
              <a:t>The KEY question for this lesson should be : Why use functions at all?</a:t>
            </a:r>
          </a:p>
          <a:p>
            <a:r>
              <a:rPr lang="en-IE" dirty="0"/>
              <a:t>The lesson should provide the answers: 1. Through the task and 2. Explicit reasons why functions are essential to efficient, readable code and CT skills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5729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Learning Intentions for this lesson are to read a simplified database and update the database.</a:t>
            </a:r>
          </a:p>
          <a:p>
            <a:r>
              <a:rPr lang="en-IE" dirty="0"/>
              <a:t>The student can decide on their own data types for storage and must use definitions in their programs.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7238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txt file is stored in the same section as the task, on the </a:t>
            </a:r>
            <a:r>
              <a:rPr lang="en-IE" dirty="0" err="1"/>
              <a:t>ncca</a:t>
            </a:r>
            <a:r>
              <a:rPr lang="en-IE" dirty="0"/>
              <a:t> website.</a:t>
            </a:r>
          </a:p>
          <a:p>
            <a:r>
              <a:rPr lang="en-IE" dirty="0"/>
              <a:t>The data on each person is assumed to be always in the form shown above.</a:t>
            </a:r>
          </a:p>
          <a:p>
            <a:r>
              <a:rPr lang="en-IE" dirty="0"/>
              <a:t>Encourage students to use definitions, so their overall database management program can be built up in a modular fashion.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E70F5-F765-4AEF-B7F1-D2874B49F805}" type="slidenum">
              <a:rPr lang="en-IE" smtClean="0"/>
              <a:pPr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24864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txt file is stored in the same section as the task, on the </a:t>
            </a:r>
            <a:r>
              <a:rPr lang="en-IE" dirty="0" err="1"/>
              <a:t>ncca</a:t>
            </a:r>
            <a:r>
              <a:rPr lang="en-IE" dirty="0"/>
              <a:t> website.</a:t>
            </a:r>
          </a:p>
          <a:p>
            <a:r>
              <a:rPr lang="en-IE" dirty="0"/>
              <a:t>The data on each person is assumed to be always in the form shown above.</a:t>
            </a:r>
          </a:p>
          <a:p>
            <a:r>
              <a:rPr lang="en-IE" dirty="0"/>
              <a:t>Encourage students to use definitions, so their overall database management program can be built up in a modular fashion.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E70F5-F765-4AEF-B7F1-D2874B49F805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02470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Learning Intentions for this lesson are to read a simplified database and update the database.</a:t>
            </a:r>
          </a:p>
          <a:p>
            <a:r>
              <a:rPr lang="en-IE" dirty="0"/>
              <a:t>The process of reading in the data, in the form of strings, leads naturally to storing the data in a desired format.</a:t>
            </a:r>
          </a:p>
          <a:p>
            <a:r>
              <a:rPr lang="en-IE" dirty="0"/>
              <a:t>Dictionaries lend themselves very well to storing data due to its structure of keys and values.</a:t>
            </a:r>
          </a:p>
          <a:p>
            <a:r>
              <a:rPr lang="en-IE" dirty="0"/>
              <a:t>A list structure would also work well, especially a 2D list, </a:t>
            </a:r>
            <a:r>
              <a:rPr lang="en-IE" dirty="0" err="1"/>
              <a:t>i.e</a:t>
            </a:r>
            <a:r>
              <a:rPr lang="en-IE" dirty="0"/>
              <a:t> each element of the list of people is a list of their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88205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Learning Intentions for this lesson are to read a simplified database and update the database.</a:t>
            </a:r>
          </a:p>
          <a:p>
            <a:r>
              <a:rPr lang="en-IE" dirty="0"/>
              <a:t>Dictionaries lend themselves very well to adding more data due to its structure of keys and values.</a:t>
            </a:r>
          </a:p>
          <a:p>
            <a:r>
              <a:rPr lang="en-IE" dirty="0"/>
              <a:t>A list structure would also work well, especially a 2D list, </a:t>
            </a:r>
            <a:r>
              <a:rPr lang="en-IE" dirty="0" err="1"/>
              <a:t>i.e</a:t>
            </a:r>
            <a:r>
              <a:rPr lang="en-IE" dirty="0"/>
              <a:t> each new element of the list of people is a new list of their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790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Learning Intentions for this lesson are to read a simplified database and update the database.</a:t>
            </a:r>
          </a:p>
          <a:p>
            <a:r>
              <a:rPr lang="en-IE" dirty="0"/>
              <a:t>Opening a text file in append mode, the new data can be easily appended, or all the stored data could used to overwrite the exiting </a:t>
            </a:r>
            <a:r>
              <a:rPr lang="en-IE" dirty="0" err="1"/>
              <a:t>txtfile</a:t>
            </a:r>
            <a:r>
              <a:rPr lang="en-IE" dirty="0"/>
              <a:t>.</a:t>
            </a:r>
          </a:p>
          <a:p>
            <a:r>
              <a:rPr lang="en-IE" dirty="0"/>
              <a:t>Once the new updated file can be read again, the students will have created a basic working database management system.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78404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Learning Intentions for this lesson are to read a simplified database and update the database.</a:t>
            </a:r>
          </a:p>
          <a:p>
            <a:r>
              <a:rPr lang="en-IE" dirty="0"/>
              <a:t>The student can decide on their own data types for storage and must use definitions in their programs.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555701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 DB management system should be able to retrieve specific information or update a character’s data.</a:t>
            </a:r>
          </a:p>
          <a:p>
            <a:r>
              <a:rPr lang="en-IE" dirty="0"/>
              <a:t>Students may want the extra challenge of building this type of program, which also helps to address the LOs in strand 3, ALT1.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CF78B-96D2-4305-8711-1B89159C1975}" type="slidenum">
              <a:rPr lang="en-IE" smtClean="0"/>
              <a:pPr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48195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focaia.blogspot.com/2014_10_01_archive.html" TargetMode="External"/><Relationship Id="rId2" Type="http://schemas.openxmlformats.org/officeDocument/2006/relationships/image" Target="../media/image4.png&amp;ehk=OTXc08G4oHYjnA33wvKmnw&amp;r=0&amp;pid=OfficeInsert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hyperlink" Target="http://bigideasdeh-43wiki.wikispaces.com/expected+outcomes+of+phase+i+therapy" TargetMode="External"/><Relationship Id="rId2" Type="http://schemas.openxmlformats.org/officeDocument/2006/relationships/image" Target="../media/image3.jpg&amp;ehk=qP8SYZNcVvQJKYjeFmtgvA&amp;r=0&amp;pid=OfficeInsert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hyperlink" Target="http://focaia.blogspot.com/2014_10_01_archive.html" TargetMode="External"/><Relationship Id="rId2" Type="http://schemas.openxmlformats.org/officeDocument/2006/relationships/image" Target="../media/image4.png&amp;ehk=OTXc08G4oHYjnA33wvKmnw&amp;r=0&amp;pid=OfficeInsert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hyperlink" Target="http://bigideasdeh-43wiki.wikispaces.com/expected+outcomes+of+phase+i+therapy" TargetMode="External"/><Relationship Id="rId2" Type="http://schemas.openxmlformats.org/officeDocument/2006/relationships/image" Target="../media/image3.jpg&amp;ehk=qP8SYZNcVvQJKYjeFmtgvA&amp;r=0&amp;pid=OfficeInsert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hyperlink" Target="http://focaia.blogspot.com/2014_10_01_archive.html" TargetMode="External"/><Relationship Id="rId2" Type="http://schemas.openxmlformats.org/officeDocument/2006/relationships/image" Target="../media/image4.png&amp;ehk=OTXc08G4oHYjnA33wvKmnw&amp;r=0&amp;pid=OfficeInsert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bigideasdeh-43wiki.wikispaces.com/expected+outcomes+of+phase+i+therapy" TargetMode="External"/><Relationship Id="rId2" Type="http://schemas.openxmlformats.org/officeDocument/2006/relationships/image" Target="../media/image3.jpg&amp;ehk=qP8SYZNcVvQJKYjeFmtgvA&amp;r=0&amp;pid=OfficeInsert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1881316" y="365126"/>
            <a:ext cx="66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1881316" y="1825625"/>
            <a:ext cx="66340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8714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E64BE4-A3C4-456C-B0FA-3CFF39746F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919748">
            <a:off x="7030002" y="631836"/>
            <a:ext cx="1609807" cy="72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29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4160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15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882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56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96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2749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7A79B7-4BAA-44BA-AB00-078DFAE9BA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7811"/>
            <a:ext cx="678390" cy="6783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95634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E64BE4-A3C4-456C-B0FA-3CFF39746F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919748">
            <a:off x="7030002" y="631836"/>
            <a:ext cx="1609807" cy="727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7835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13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80041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7A79B7-4BAA-44BA-AB00-078DFAE9BA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7811"/>
            <a:ext cx="678390" cy="6783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6406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918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77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1927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7207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E64BE4-A3C4-456C-B0FA-3CFF39746F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919748">
            <a:off x="7030002" y="631836"/>
            <a:ext cx="1609807" cy="72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5984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38555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920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5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80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6467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37A79B7-4BAA-44BA-AB00-078DFAE9BA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7811"/>
            <a:ext cx="678390" cy="6783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5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31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37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82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8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1316" y="365126"/>
            <a:ext cx="66340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1316" y="1825625"/>
            <a:ext cx="66340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54291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AFA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9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AFA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AFA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6161-D4EF-4684-A1D9-2DE6B480031D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13F3F-4261-4FB4-B26F-332750FE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6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&amp;ehk=OTXc08G4oHYjnA33wvKmnw&amp;r=0&amp;pid=OfficeInsert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://focaia.blogspot.com/2014_10_01_archiv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to Program</a:t>
            </a:r>
            <a:br>
              <a:rPr lang="en-US" dirty="0"/>
            </a:br>
            <a:r>
              <a:rPr lang="en-US" dirty="0"/>
              <a:t>in Python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03758A1-5CF4-4E22-9270-058955CEEC81}"/>
              </a:ext>
            </a:extLst>
          </p:cNvPr>
          <p:cNvSpPr>
            <a:spLocks noGrp="1"/>
          </p:cNvSpPr>
          <p:nvPr/>
        </p:nvSpPr>
        <p:spPr>
          <a:xfrm>
            <a:off x="3005459" y="3645024"/>
            <a:ext cx="6159028" cy="244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/>
              <a:t>Concept 7</a:t>
            </a:r>
          </a:p>
          <a:p>
            <a:pPr marL="0" indent="0" algn="ctr">
              <a:buNone/>
            </a:pPr>
            <a:r>
              <a:rPr lang="en-US" sz="3600" b="1" dirty="0"/>
              <a:t>DEFINITIONS</a:t>
            </a:r>
          </a:p>
          <a:p>
            <a:pPr marL="0" indent="0" algn="ctr">
              <a:buNone/>
            </a:pPr>
            <a:r>
              <a:rPr lang="en-US" sz="3600" b="1" dirty="0"/>
              <a:t>  (and a basic Database)</a:t>
            </a:r>
            <a:r>
              <a:rPr lang="en-US" sz="4000" dirty="0"/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57AAF60-BC87-4719-8AD7-E40907C22C7B}"/>
              </a:ext>
            </a:extLst>
          </p:cNvPr>
          <p:cNvSpPr txBox="1">
            <a:spLocks/>
          </p:cNvSpPr>
          <p:nvPr/>
        </p:nvSpPr>
        <p:spPr>
          <a:xfrm>
            <a:off x="426368" y="728700"/>
            <a:ext cx="8291264" cy="540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IE" sz="3900" b="1" dirty="0"/>
              <a:t>Students will asked to use definitions to create a simple database. </a:t>
            </a:r>
          </a:p>
          <a:p>
            <a:pPr marL="0" indent="0">
              <a:buNone/>
            </a:pPr>
            <a:r>
              <a:rPr lang="en-IE" sz="3900" dirty="0"/>
              <a:t>The program should be able to: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4000" dirty="0"/>
              <a:t>Read a txt file (database) with data on 4 famous people initially.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4000" dirty="0"/>
              <a:t>Store that data (in a dictionary or list).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4000" dirty="0"/>
              <a:t>Ask the user for data on another person.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4000" dirty="0"/>
              <a:t>Update the txt file (database)</a:t>
            </a:r>
          </a:p>
        </p:txBody>
      </p:sp>
    </p:spTree>
    <p:extLst>
      <p:ext uri="{BB962C8B-B14F-4D97-AF65-F5344CB8AC3E}">
        <p14:creationId xmlns:p14="http://schemas.microsoft.com/office/powerpoint/2010/main" val="1739612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2A6C7C48-0403-41ED-B7DF-52012982A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24745"/>
            <a:ext cx="4258759" cy="49685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8802" y="125760"/>
            <a:ext cx="8935685" cy="1251012"/>
          </a:xfrm>
        </p:spPr>
        <p:txBody>
          <a:bodyPr>
            <a:normAutofit/>
          </a:bodyPr>
          <a:lstStyle/>
          <a:p>
            <a:r>
              <a:rPr lang="en-US" dirty="0"/>
              <a:t>Write a program to read a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824043" y="1988840"/>
            <a:ext cx="4222797" cy="20732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The data can be assumed to be stored in the txt file in this form.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3AE0C4-8CF6-424D-BAA1-F1B9EC907ED4}"/>
              </a:ext>
            </a:extLst>
          </p:cNvPr>
          <p:cNvSpPr txBox="1"/>
          <p:nvPr/>
        </p:nvSpPr>
        <p:spPr>
          <a:xfrm>
            <a:off x="143508" y="6024354"/>
            <a:ext cx="88569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3.2 students should be able to create a basic </a:t>
            </a:r>
            <a:r>
              <a:rPr lang="en-IE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relational</a:t>
            </a:r>
            <a:r>
              <a:rPr lang="en-IE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database to store and retrieve a variety of forms of data types</a:t>
            </a:r>
          </a:p>
        </p:txBody>
      </p:sp>
    </p:spTree>
    <p:extLst>
      <p:ext uri="{BB962C8B-B14F-4D97-AF65-F5344CB8AC3E}">
        <p14:creationId xmlns:p14="http://schemas.microsoft.com/office/powerpoint/2010/main" val="1683595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2A6C7C48-0403-41ED-B7DF-52012982A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1268761"/>
            <a:ext cx="4222798" cy="49265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8802" y="125760"/>
            <a:ext cx="8935685" cy="1251012"/>
          </a:xfrm>
        </p:spPr>
        <p:txBody>
          <a:bodyPr>
            <a:normAutofit/>
          </a:bodyPr>
          <a:lstStyle/>
          <a:p>
            <a:r>
              <a:rPr lang="en-US" dirty="0"/>
              <a:t>Write a program to read a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824043" y="1211762"/>
            <a:ext cx="4222797" cy="3657398"/>
          </a:xfrm>
        </p:spPr>
        <p:txBody>
          <a:bodyPr>
            <a:normAutofit/>
          </a:bodyPr>
          <a:lstStyle/>
          <a:p>
            <a:r>
              <a:rPr lang="en-US" dirty="0"/>
              <a:t>Write a definition to read in the data on each person.</a:t>
            </a:r>
          </a:p>
          <a:p>
            <a:r>
              <a:rPr lang="en-US" dirty="0"/>
              <a:t>Store that data in a way that is easily accessed, amended and added to.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8F9AC1-964C-4D9F-805F-C1A535B80517}"/>
              </a:ext>
            </a:extLst>
          </p:cNvPr>
          <p:cNvSpPr txBox="1"/>
          <p:nvPr/>
        </p:nvSpPr>
        <p:spPr>
          <a:xfrm>
            <a:off x="153839" y="6140784"/>
            <a:ext cx="8784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3.5 students should be able to structure and transform raw data to prepare it for analysis</a:t>
            </a:r>
          </a:p>
        </p:txBody>
      </p:sp>
    </p:spTree>
    <p:extLst>
      <p:ext uri="{BB962C8B-B14F-4D97-AF65-F5344CB8AC3E}">
        <p14:creationId xmlns:p14="http://schemas.microsoft.com/office/powerpoint/2010/main" val="1506490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57AAF60-BC87-4719-8AD7-E40907C22C7B}"/>
              </a:ext>
            </a:extLst>
          </p:cNvPr>
          <p:cNvSpPr txBox="1">
            <a:spLocks/>
          </p:cNvSpPr>
          <p:nvPr/>
        </p:nvSpPr>
        <p:spPr>
          <a:xfrm>
            <a:off x="426368" y="620688"/>
            <a:ext cx="8291264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IE" sz="3900" b="1" dirty="0"/>
              <a:t>Once the data is read, think about a data type to store the data.</a:t>
            </a:r>
          </a:p>
          <a:p>
            <a:pPr marL="0" indent="0">
              <a:buNone/>
            </a:pPr>
            <a:r>
              <a:rPr lang="en-IE" sz="3900" dirty="0"/>
              <a:t>The program should be able to: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>
                <a:solidFill>
                  <a:schemeClr val="bg1">
                    <a:lumMod val="75000"/>
                  </a:schemeClr>
                </a:solidFill>
              </a:rPr>
              <a:t>Read a txt file (database) with data on 4 famous people initially.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/>
              <a:t>Store that data (in a dictionary or list).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>
                <a:solidFill>
                  <a:schemeClr val="bg1">
                    <a:lumMod val="75000"/>
                  </a:schemeClr>
                </a:solidFill>
              </a:rPr>
              <a:t>Ask the user for data on another person.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>
                <a:solidFill>
                  <a:schemeClr val="bg1">
                    <a:lumMod val="75000"/>
                  </a:schemeClr>
                </a:solidFill>
              </a:rPr>
              <a:t>Update the txt file (database)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D355D5-C8A8-4223-8F7B-EF315701E70B}"/>
              </a:ext>
            </a:extLst>
          </p:cNvPr>
          <p:cNvSpPr txBox="1"/>
          <p:nvPr/>
        </p:nvSpPr>
        <p:spPr>
          <a:xfrm>
            <a:off x="143000" y="6021288"/>
            <a:ext cx="9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2.20 students should be able to identify and fix/debug warnings and errors in computer code and modify as required	</a:t>
            </a:r>
            <a:endParaRPr lang="en-I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0775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57AAF60-BC87-4719-8AD7-E40907C22C7B}"/>
              </a:ext>
            </a:extLst>
          </p:cNvPr>
          <p:cNvSpPr txBox="1">
            <a:spLocks/>
          </p:cNvSpPr>
          <p:nvPr/>
        </p:nvSpPr>
        <p:spPr>
          <a:xfrm>
            <a:off x="426368" y="620688"/>
            <a:ext cx="8291264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IE" sz="3900" b="1" dirty="0"/>
              <a:t>Use your data type to add on the data for the new famous person.</a:t>
            </a:r>
          </a:p>
          <a:p>
            <a:pPr marL="0" indent="0">
              <a:buNone/>
            </a:pPr>
            <a:r>
              <a:rPr lang="en-IE" sz="3900" dirty="0"/>
              <a:t>The program should be able to: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>
                <a:solidFill>
                  <a:schemeClr val="bg1">
                    <a:lumMod val="75000"/>
                  </a:schemeClr>
                </a:solidFill>
              </a:rPr>
              <a:t>Read a txt file (database) with data on 4 famous people initially.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>
                <a:solidFill>
                  <a:schemeClr val="bg1">
                    <a:lumMod val="75000"/>
                  </a:schemeClr>
                </a:solidFill>
              </a:rPr>
              <a:t>Store that data (in a dictionary or list).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/>
              <a:t>Ask the user for data on another person.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>
                <a:solidFill>
                  <a:schemeClr val="bg1">
                    <a:lumMod val="75000"/>
                  </a:schemeClr>
                </a:solidFill>
              </a:rPr>
              <a:t>Update the txt file (database)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3515E7-7264-4788-9427-DFA4AE1110AE}"/>
              </a:ext>
            </a:extLst>
          </p:cNvPr>
          <p:cNvSpPr txBox="1"/>
          <p:nvPr/>
        </p:nvSpPr>
        <p:spPr>
          <a:xfrm>
            <a:off x="0" y="6093296"/>
            <a:ext cx="90040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1.20 students should be able to  collaborate and assign roles and responsibilities within a team to tackle a computing task</a:t>
            </a:r>
          </a:p>
        </p:txBody>
      </p:sp>
    </p:spTree>
    <p:extLst>
      <p:ext uri="{BB962C8B-B14F-4D97-AF65-F5344CB8AC3E}">
        <p14:creationId xmlns:p14="http://schemas.microsoft.com/office/powerpoint/2010/main" val="3034779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57AAF60-BC87-4719-8AD7-E40907C22C7B}"/>
              </a:ext>
            </a:extLst>
          </p:cNvPr>
          <p:cNvSpPr txBox="1">
            <a:spLocks/>
          </p:cNvSpPr>
          <p:nvPr/>
        </p:nvSpPr>
        <p:spPr>
          <a:xfrm>
            <a:off x="426368" y="620688"/>
            <a:ext cx="8291264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IE" sz="3900" b="1" dirty="0"/>
              <a:t>Write out the new data to the txt file.</a:t>
            </a:r>
          </a:p>
          <a:p>
            <a:pPr marL="0" indent="0">
              <a:buNone/>
            </a:pPr>
            <a:r>
              <a:rPr lang="en-IE" sz="3900" dirty="0"/>
              <a:t>The program should be able to: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>
                <a:solidFill>
                  <a:schemeClr val="bg1">
                    <a:lumMod val="75000"/>
                  </a:schemeClr>
                </a:solidFill>
              </a:rPr>
              <a:t>Read a txt file (database) with data on 4 famous people initially.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>
                <a:solidFill>
                  <a:schemeClr val="bg1">
                    <a:lumMod val="75000"/>
                  </a:schemeClr>
                </a:solidFill>
              </a:rPr>
              <a:t>Store that data (in a dictionary or list).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>
                <a:solidFill>
                  <a:schemeClr val="bg1">
                    <a:lumMod val="75000"/>
                  </a:schemeClr>
                </a:solidFill>
              </a:rPr>
              <a:t>Ask the user for data on another person.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/>
              <a:t>Update the txt file (database)</a:t>
            </a:r>
          </a:p>
        </p:txBody>
      </p:sp>
    </p:spTree>
    <p:extLst>
      <p:ext uri="{BB962C8B-B14F-4D97-AF65-F5344CB8AC3E}">
        <p14:creationId xmlns:p14="http://schemas.microsoft.com/office/powerpoint/2010/main" val="2808367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57AAF60-BC87-4719-8AD7-E40907C22C7B}"/>
              </a:ext>
            </a:extLst>
          </p:cNvPr>
          <p:cNvSpPr txBox="1">
            <a:spLocks/>
          </p:cNvSpPr>
          <p:nvPr/>
        </p:nvSpPr>
        <p:spPr>
          <a:xfrm>
            <a:off x="426368" y="620688"/>
            <a:ext cx="8291264" cy="540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IE" sz="3900" b="1" dirty="0"/>
              <a:t>Can your program do all of the following?</a:t>
            </a:r>
          </a:p>
          <a:p>
            <a:pPr marL="0" indent="0" algn="ctr">
              <a:buNone/>
            </a:pPr>
            <a:r>
              <a:rPr lang="en-IE" sz="3900" b="1" dirty="0"/>
              <a:t>Did you use definitions to make your code both efficient and readable?</a:t>
            </a:r>
          </a:p>
          <a:p>
            <a:pPr marL="0" indent="0">
              <a:buNone/>
            </a:pPr>
            <a:r>
              <a:rPr lang="en-IE" sz="3900" dirty="0"/>
              <a:t>The program should be able to: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3900" dirty="0"/>
              <a:t>Read a txt file (database) with data on </a:t>
            </a:r>
            <a:r>
              <a:rPr lang="en-IE" sz="3900" i="1" dirty="0"/>
              <a:t>any number </a:t>
            </a:r>
            <a:r>
              <a:rPr lang="en-IE" sz="3900" dirty="0"/>
              <a:t>of famous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3900" dirty="0"/>
              <a:t>Store that data (in a dictionary or list).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3900" dirty="0"/>
              <a:t>Ask the user for data on another person.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3900" dirty="0"/>
              <a:t>Update the txt file (database)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1EA3F6-C306-47A3-BC51-8F89686D9E07}"/>
              </a:ext>
            </a:extLst>
          </p:cNvPr>
          <p:cNvSpPr txBox="1"/>
          <p:nvPr/>
        </p:nvSpPr>
        <p:spPr>
          <a:xfrm>
            <a:off x="143508" y="6128411"/>
            <a:ext cx="88569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3.2 students should be able to create a basic </a:t>
            </a:r>
            <a:r>
              <a:rPr lang="en-IE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relational</a:t>
            </a:r>
            <a:r>
              <a:rPr lang="en-IE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database to store and retrieve a variety of forms of data types</a:t>
            </a:r>
          </a:p>
        </p:txBody>
      </p:sp>
    </p:spTree>
    <p:extLst>
      <p:ext uri="{BB962C8B-B14F-4D97-AF65-F5344CB8AC3E}">
        <p14:creationId xmlns:p14="http://schemas.microsoft.com/office/powerpoint/2010/main" val="2479695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D385B81-6058-40B1-9293-117C1B8E60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26368" y="260647"/>
            <a:ext cx="3491757" cy="157904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57AAF60-BC87-4719-8AD7-E40907C22C7B}"/>
              </a:ext>
            </a:extLst>
          </p:cNvPr>
          <p:cNvSpPr txBox="1">
            <a:spLocks/>
          </p:cNvSpPr>
          <p:nvPr/>
        </p:nvSpPr>
        <p:spPr>
          <a:xfrm>
            <a:off x="287524" y="2060848"/>
            <a:ext cx="8568952" cy="4325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IE" sz="3900" b="1" dirty="0"/>
              <a:t>As an extra optional feature of your program, can you write a program to retrieve particular data for each person?</a:t>
            </a:r>
          </a:p>
          <a:p>
            <a:pPr marL="0" indent="0" algn="ctr">
              <a:buNone/>
            </a:pPr>
            <a:r>
              <a:rPr lang="en-IE" sz="3600" b="1" dirty="0"/>
              <a:t>For example, a user may want only the names and occupations of all the famous people in the database. </a:t>
            </a:r>
            <a:endParaRPr lang="en-IE" sz="3600" dirty="0"/>
          </a:p>
        </p:txBody>
      </p:sp>
    </p:spTree>
    <p:extLst>
      <p:ext uri="{BB962C8B-B14F-4D97-AF65-F5344CB8AC3E}">
        <p14:creationId xmlns:p14="http://schemas.microsoft.com/office/powerpoint/2010/main" val="2241100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7715</TotalTime>
  <Words>1057</Words>
  <Application>Microsoft Office PowerPoint</Application>
  <PresentationFormat>On-screen Show (4:3)</PresentationFormat>
  <Paragraphs>81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3_Office Theme</vt:lpstr>
      <vt:lpstr>1_Office Theme</vt:lpstr>
      <vt:lpstr>2_Office Theme</vt:lpstr>
      <vt:lpstr>Learning to Program in Python</vt:lpstr>
      <vt:lpstr>PowerPoint Presentation</vt:lpstr>
      <vt:lpstr>Write a program to read a Database</vt:lpstr>
      <vt:lpstr>Write a program to read a Database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NCCA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CCS;PB</dc:creator>
  <cp:lastModifiedBy>Paul Behan</cp:lastModifiedBy>
  <cp:revision>107</cp:revision>
  <dcterms:created xsi:type="dcterms:W3CDTF">2013-05-23T11:58:22Z</dcterms:created>
  <dcterms:modified xsi:type="dcterms:W3CDTF">2018-04-05T08:42:47Z</dcterms:modified>
</cp:coreProperties>
</file>