
<file path=[Content_Types].xml><?xml version="1.0" encoding="utf-8"?>
<Types xmlns="http://schemas.openxmlformats.org/package/2006/content-types">
  <Default Extension="png" ContentType="image/png"/>
  <Default Extension="png&amp;ehk=H" ContentType="image/png"/>
  <Default Extension="jpeg" ContentType="image/jpeg"/>
  <Default Extension="rels" ContentType="application/vnd.openxmlformats-package.relationships+xml"/>
  <Default Extension="xml" ContentType="application/xml"/>
  <Default Extension="jpg&amp;ehk=qP8SYZNcVvQJKYjeFmtgvA&amp;r=0&amp;pid=OfficeInsert" ContentType="image/jpeg"/>
  <Default Extension="png&amp;ehk=OTXc08G4oHYjnA33wvKmnw&amp;r=0&amp;pid=OfficeInsert" ContentType="image/png"/>
  <Default Extension="jpg&amp;ehk=daqKHDzsFgG" ContentType="image/jpeg"/>
  <Default Extension="jpeg&amp;ehk=0quB46liYbxggDr9L"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62" r:id="rId2"/>
  </p:sldMasterIdLst>
  <p:notesMasterIdLst>
    <p:notesMasterId r:id="rId21"/>
  </p:notesMasterIdLst>
  <p:sldIdLst>
    <p:sldId id="256" r:id="rId3"/>
    <p:sldId id="259" r:id="rId4"/>
    <p:sldId id="284" r:id="rId5"/>
    <p:sldId id="293" r:id="rId6"/>
    <p:sldId id="294" r:id="rId7"/>
    <p:sldId id="295" r:id="rId8"/>
    <p:sldId id="287" r:id="rId9"/>
    <p:sldId id="296" r:id="rId10"/>
    <p:sldId id="276" r:id="rId11"/>
    <p:sldId id="297" r:id="rId12"/>
    <p:sldId id="288" r:id="rId13"/>
    <p:sldId id="298" r:id="rId14"/>
    <p:sldId id="290" r:id="rId15"/>
    <p:sldId id="299" r:id="rId16"/>
    <p:sldId id="300" r:id="rId17"/>
    <p:sldId id="291" r:id="rId18"/>
    <p:sldId id="315" r:id="rId19"/>
    <p:sldId id="26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83042" autoAdjust="0"/>
  </p:normalViewPr>
  <p:slideViewPr>
    <p:cSldViewPr>
      <p:cViewPr varScale="1">
        <p:scale>
          <a:sx n="72" d="100"/>
          <a:sy n="72" d="100"/>
        </p:scale>
        <p:origin x="1733" y="5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Behan" userId="e9d996f74f5bb3a5" providerId="LiveId" clId="{4859BE0C-75FA-424E-B296-F667C3EC95DA}"/>
  </pc:docChgLst>
  <pc:docChgLst>
    <pc:chgData name="Paul Behan" userId="3dd5e58b-e9bc-46ea-ab82-ff124408224e" providerId="ADAL" clId="{A0E7D759-CB64-48FB-A1F2-0E1499D62651}"/>
    <pc:docChg chg="modSld">
      <pc:chgData name="Paul Behan" userId="3dd5e58b-e9bc-46ea-ab82-ff124408224e" providerId="ADAL" clId="{A0E7D759-CB64-48FB-A1F2-0E1499D62651}" dt="2018-02-21T17:45:49.463" v="0" actId="1076"/>
      <pc:docMkLst>
        <pc:docMk/>
      </pc:docMkLst>
      <pc:sldChg chg="modSp">
        <pc:chgData name="Paul Behan" userId="3dd5e58b-e9bc-46ea-ab82-ff124408224e" providerId="ADAL" clId="{A0E7D759-CB64-48FB-A1F2-0E1499D62651}" dt="2018-02-21T17:45:49.463" v="0" actId="1076"/>
        <pc:sldMkLst>
          <pc:docMk/>
          <pc:sldMk cId="2299868994" sldId="288"/>
        </pc:sldMkLst>
        <pc:spChg chg="mod">
          <ac:chgData name="Paul Behan" userId="3dd5e58b-e9bc-46ea-ab82-ff124408224e" providerId="ADAL" clId="{A0E7D759-CB64-48FB-A1F2-0E1499D62651}" dt="2018-02-21T17:45:49.463" v="0" actId="1076"/>
          <ac:spMkLst>
            <pc:docMk/>
            <pc:sldMk cId="2299868994" sldId="288"/>
            <ac:spMk id="4" creationId="{C97A70E0-65B5-4584-9487-C4F403A5EE5B}"/>
          </ac:spMkLst>
        </pc:spChg>
      </pc:sldChg>
    </pc:docChg>
  </pc:docChgLst>
  <pc:docChgLst>
    <pc:chgData name="Paul Behan" userId="3dd5e58b-e9bc-46ea-ab82-ff124408224e" providerId="ADAL" clId="{1BD68A9C-978D-448B-8783-D77FB87455EF}"/>
    <pc:docChg chg="undo custSel addSld delSld modSld sldOrd">
      <pc:chgData name="Paul Behan" userId="3dd5e58b-e9bc-46ea-ab82-ff124408224e" providerId="ADAL" clId="{1BD68A9C-978D-448B-8783-D77FB87455EF}" dt="2018-04-05T09:20:26.303" v="5092" actId="20577"/>
      <pc:docMkLst>
        <pc:docMk/>
      </pc:docMkLst>
      <pc:sldChg chg="addSp delSp modSp modNotesTx">
        <pc:chgData name="Paul Behan" userId="3dd5e58b-e9bc-46ea-ab82-ff124408224e" providerId="ADAL" clId="{1BD68A9C-978D-448B-8783-D77FB87455EF}" dt="2018-04-05T08:49:15.118" v="4501" actId="20577"/>
        <pc:sldMkLst>
          <pc:docMk/>
          <pc:sldMk cId="0" sldId="256"/>
        </pc:sldMkLst>
        <pc:spChg chg="mod">
          <ac:chgData name="Paul Behan" userId="3dd5e58b-e9bc-46ea-ab82-ff124408224e" providerId="ADAL" clId="{1BD68A9C-978D-448B-8783-D77FB87455EF}" dt="2018-04-05T08:48:46.960" v="4483" actId="255"/>
          <ac:spMkLst>
            <pc:docMk/>
            <pc:sldMk cId="0" sldId="256"/>
            <ac:spMk id="2" creationId="{00000000-0000-0000-0000-000000000000}"/>
          </ac:spMkLst>
        </pc:spChg>
        <pc:spChg chg="add del mod">
          <ac:chgData name="Paul Behan" userId="3dd5e58b-e9bc-46ea-ab82-ff124408224e" providerId="ADAL" clId="{1BD68A9C-978D-448B-8783-D77FB87455EF}" dt="2018-04-05T08:47:33.383" v="4452" actId="478"/>
          <ac:spMkLst>
            <pc:docMk/>
            <pc:sldMk cId="0" sldId="256"/>
            <ac:spMk id="3" creationId="{E8B0DA1D-8A73-40ED-AB79-6CAAA03563D4}"/>
          </ac:spMkLst>
        </pc:spChg>
        <pc:spChg chg="del">
          <ac:chgData name="Paul Behan" userId="3dd5e58b-e9bc-46ea-ab82-ff124408224e" providerId="ADAL" clId="{1BD68A9C-978D-448B-8783-D77FB87455EF}" dt="2018-03-26T15:41:02.884" v="3517" actId="478"/>
          <ac:spMkLst>
            <pc:docMk/>
            <pc:sldMk cId="0" sldId="256"/>
            <ac:spMk id="3" creationId="{00000000-0000-0000-0000-000000000000}"/>
          </ac:spMkLst>
        </pc:spChg>
        <pc:spChg chg="add del mod">
          <ac:chgData name="Paul Behan" userId="3dd5e58b-e9bc-46ea-ab82-ff124408224e" providerId="ADAL" clId="{1BD68A9C-978D-448B-8783-D77FB87455EF}" dt="2018-03-26T15:41:04.244" v="3518" actId="478"/>
          <ac:spMkLst>
            <pc:docMk/>
            <pc:sldMk cId="0" sldId="256"/>
            <ac:spMk id="5" creationId="{49E19307-2001-4972-B181-F1C3B2115F2A}"/>
          </ac:spMkLst>
        </pc:spChg>
        <pc:spChg chg="add mod">
          <ac:chgData name="Paul Behan" userId="3dd5e58b-e9bc-46ea-ab82-ff124408224e" providerId="ADAL" clId="{1BD68A9C-978D-448B-8783-D77FB87455EF}" dt="2018-04-05T08:49:15.118" v="4501" actId="20577"/>
          <ac:spMkLst>
            <pc:docMk/>
            <pc:sldMk cId="0" sldId="256"/>
            <ac:spMk id="6" creationId="{2ACC7F1D-EFA0-4733-9E0E-375B4FB3B976}"/>
          </ac:spMkLst>
        </pc:spChg>
      </pc:sldChg>
      <pc:sldChg chg="addSp modSp modNotesTx">
        <pc:chgData name="Paul Behan" userId="3dd5e58b-e9bc-46ea-ab82-ff124408224e" providerId="ADAL" clId="{1BD68A9C-978D-448B-8783-D77FB87455EF}" dt="2018-03-27T18:19:09.028" v="3719" actId="20577"/>
        <pc:sldMkLst>
          <pc:docMk/>
          <pc:sldMk cId="3643977079" sldId="259"/>
        </pc:sldMkLst>
        <pc:spChg chg="mod">
          <ac:chgData name="Paul Behan" userId="3dd5e58b-e9bc-46ea-ab82-ff124408224e" providerId="ADAL" clId="{1BD68A9C-978D-448B-8783-D77FB87455EF}" dt="2018-03-26T15:45:30.031" v="3552" actId="1076"/>
          <ac:spMkLst>
            <pc:docMk/>
            <pc:sldMk cId="3643977079" sldId="259"/>
            <ac:spMk id="3" creationId="{00000000-0000-0000-0000-000000000000}"/>
          </ac:spMkLst>
        </pc:spChg>
        <pc:spChg chg="add mod">
          <ac:chgData name="Paul Behan" userId="3dd5e58b-e9bc-46ea-ab82-ff124408224e" providerId="ADAL" clId="{1BD68A9C-978D-448B-8783-D77FB87455EF}" dt="2018-03-27T18:18:47.994" v="3673" actId="1076"/>
          <ac:spMkLst>
            <pc:docMk/>
            <pc:sldMk cId="3643977079" sldId="259"/>
            <ac:spMk id="4" creationId="{CBE18C14-0613-4FF9-9369-A4273EED9D96}"/>
          </ac:spMkLst>
        </pc:spChg>
      </pc:sldChg>
      <pc:sldChg chg="addSp modSp modAnim modNotesTx">
        <pc:chgData name="Paul Behan" userId="3dd5e58b-e9bc-46ea-ab82-ff124408224e" providerId="ADAL" clId="{1BD68A9C-978D-448B-8783-D77FB87455EF}" dt="2018-04-05T09:20:26.303" v="5092" actId="20577"/>
        <pc:sldMkLst>
          <pc:docMk/>
          <pc:sldMk cId="2646030292" sldId="260"/>
        </pc:sldMkLst>
        <pc:spChg chg="mod">
          <ac:chgData name="Paul Behan" userId="3dd5e58b-e9bc-46ea-ab82-ff124408224e" providerId="ADAL" clId="{1BD68A9C-978D-448B-8783-D77FB87455EF}" dt="2018-04-05T09:20:26.303" v="5092" actId="20577"/>
          <ac:spMkLst>
            <pc:docMk/>
            <pc:sldMk cId="2646030292" sldId="260"/>
            <ac:spMk id="4" creationId="{BEA6377D-FBFD-4308-B283-4C0BEE085368}"/>
          </ac:spMkLst>
        </pc:spChg>
        <pc:spChg chg="add mod">
          <ac:chgData name="Paul Behan" userId="3dd5e58b-e9bc-46ea-ab82-ff124408224e" providerId="ADAL" clId="{1BD68A9C-978D-448B-8783-D77FB87455EF}" dt="2018-03-27T18:32:57.494" v="3949" actId="1076"/>
          <ac:spMkLst>
            <pc:docMk/>
            <pc:sldMk cId="2646030292" sldId="260"/>
            <ac:spMk id="5" creationId="{CB7B318D-D696-49CF-8698-440AC9631AAB}"/>
          </ac:spMkLst>
        </pc:spChg>
      </pc:sldChg>
      <pc:sldChg chg="addSp delSp modSp modAnim modNotesTx">
        <pc:chgData name="Paul Behan" userId="3dd5e58b-e9bc-46ea-ab82-ff124408224e" providerId="ADAL" clId="{1BD68A9C-978D-448B-8783-D77FB87455EF}" dt="2018-03-27T18:25:14.146" v="3750" actId="1076"/>
        <pc:sldMkLst>
          <pc:docMk/>
          <pc:sldMk cId="1683595740" sldId="276"/>
        </pc:sldMkLst>
        <pc:spChg chg="mod">
          <ac:chgData name="Paul Behan" userId="3dd5e58b-e9bc-46ea-ab82-ff124408224e" providerId="ADAL" clId="{1BD68A9C-978D-448B-8783-D77FB87455EF}" dt="2018-03-26T11:25:14.122" v="2107" actId="20577"/>
          <ac:spMkLst>
            <pc:docMk/>
            <pc:sldMk cId="1683595740" sldId="276"/>
            <ac:spMk id="4" creationId="{D0149EB4-70DF-4112-880E-0C7BEA61C4A4}"/>
          </ac:spMkLst>
        </pc:spChg>
        <pc:spChg chg="del">
          <ac:chgData name="Paul Behan" userId="3dd5e58b-e9bc-46ea-ab82-ff124408224e" providerId="ADAL" clId="{1BD68A9C-978D-448B-8783-D77FB87455EF}" dt="2018-03-26T11:21:03.840" v="1980" actId="20577"/>
          <ac:spMkLst>
            <pc:docMk/>
            <pc:sldMk cId="1683595740" sldId="276"/>
            <ac:spMk id="5" creationId="{217BEF7A-6462-4C70-8AC7-C05744C9ACBB}"/>
          </ac:spMkLst>
        </pc:spChg>
        <pc:spChg chg="add mod">
          <ac:chgData name="Paul Behan" userId="3dd5e58b-e9bc-46ea-ab82-ff124408224e" providerId="ADAL" clId="{1BD68A9C-978D-448B-8783-D77FB87455EF}" dt="2018-03-27T18:25:14.146" v="3750" actId="1076"/>
          <ac:spMkLst>
            <pc:docMk/>
            <pc:sldMk cId="1683595740" sldId="276"/>
            <ac:spMk id="6" creationId="{553F0964-A45C-4A7F-B60C-154C9F93480B}"/>
          </ac:spMkLst>
        </pc:spChg>
      </pc:sldChg>
      <pc:sldChg chg="modNotesTx">
        <pc:chgData name="Paul Behan" userId="3dd5e58b-e9bc-46ea-ab82-ff124408224e" providerId="ADAL" clId="{1BD68A9C-978D-448B-8783-D77FB87455EF}" dt="2018-03-26T10:35:37.080" v="524" actId="20577"/>
        <pc:sldMkLst>
          <pc:docMk/>
          <pc:sldMk cId="2045904239" sldId="284"/>
        </pc:sldMkLst>
      </pc:sldChg>
      <pc:sldChg chg="addSp delSp modSp delAnim modAnim modNotesTx">
        <pc:chgData name="Paul Behan" userId="3dd5e58b-e9bc-46ea-ab82-ff124408224e" providerId="ADAL" clId="{1BD68A9C-978D-448B-8783-D77FB87455EF}" dt="2018-03-27T18:21:35.723" v="3723" actId="115"/>
        <pc:sldMkLst>
          <pc:docMk/>
          <pc:sldMk cId="3312673967" sldId="287"/>
        </pc:sldMkLst>
        <pc:spChg chg="mod">
          <ac:chgData name="Paul Behan" userId="3dd5e58b-e9bc-46ea-ab82-ff124408224e" providerId="ADAL" clId="{1BD68A9C-978D-448B-8783-D77FB87455EF}" dt="2018-03-27T18:20:59.818" v="3721" actId="1076"/>
          <ac:spMkLst>
            <pc:docMk/>
            <pc:sldMk cId="3312673967" sldId="287"/>
            <ac:spMk id="2" creationId="{95F83062-0084-4398-9A1B-1F9353455386}"/>
          </ac:spMkLst>
        </pc:spChg>
        <pc:spChg chg="mod">
          <ac:chgData name="Paul Behan" userId="3dd5e58b-e9bc-46ea-ab82-ff124408224e" providerId="ADAL" clId="{1BD68A9C-978D-448B-8783-D77FB87455EF}" dt="2018-03-26T11:17:06.783" v="1657" actId="115"/>
          <ac:spMkLst>
            <pc:docMk/>
            <pc:sldMk cId="3312673967" sldId="287"/>
            <ac:spMk id="5" creationId="{C7DE4996-37A0-40DC-B603-5F517E6B34A0}"/>
          </ac:spMkLst>
        </pc:spChg>
        <pc:spChg chg="del">
          <ac:chgData name="Paul Behan" userId="3dd5e58b-e9bc-46ea-ab82-ff124408224e" providerId="ADAL" clId="{1BD68A9C-978D-448B-8783-D77FB87455EF}" dt="2018-03-26T10:45:41.443" v="787" actId="478"/>
          <ac:spMkLst>
            <pc:docMk/>
            <pc:sldMk cId="3312673967" sldId="287"/>
            <ac:spMk id="6" creationId="{6DCFBD30-5450-45DE-9A18-695C216CE11F}"/>
          </ac:spMkLst>
        </pc:spChg>
        <pc:picChg chg="del mod">
          <ac:chgData name="Paul Behan" userId="3dd5e58b-e9bc-46ea-ab82-ff124408224e" providerId="ADAL" clId="{1BD68A9C-978D-448B-8783-D77FB87455EF}" dt="2018-03-26T10:53:27.463" v="794" actId="478"/>
          <ac:picMkLst>
            <pc:docMk/>
            <pc:sldMk cId="3312673967" sldId="287"/>
            <ac:picMk id="3" creationId="{41F9E938-C98D-411F-BD53-59DB84CC3EC4}"/>
          </ac:picMkLst>
        </pc:picChg>
        <pc:picChg chg="add del">
          <ac:chgData name="Paul Behan" userId="3dd5e58b-e9bc-46ea-ab82-ff124408224e" providerId="ADAL" clId="{1BD68A9C-978D-448B-8783-D77FB87455EF}" dt="2018-03-26T10:53:34.231" v="796" actId="115"/>
          <ac:picMkLst>
            <pc:docMk/>
            <pc:sldMk cId="3312673967" sldId="287"/>
            <ac:picMk id="4" creationId="{179EAA45-B9D0-41DA-BDBD-E76D7DAE2BD5}"/>
          </ac:picMkLst>
        </pc:picChg>
        <pc:picChg chg="add mod">
          <ac:chgData name="Paul Behan" userId="3dd5e58b-e9bc-46ea-ab82-ff124408224e" providerId="ADAL" clId="{1BD68A9C-978D-448B-8783-D77FB87455EF}" dt="2018-03-27T18:21:02.278" v="3722" actId="14100"/>
          <ac:picMkLst>
            <pc:docMk/>
            <pc:sldMk cId="3312673967" sldId="287"/>
            <ac:picMk id="8" creationId="{D0837E25-BFF4-4275-AD33-14A48FB37B16}"/>
          </ac:picMkLst>
        </pc:picChg>
      </pc:sldChg>
      <pc:sldChg chg="modSp">
        <pc:chgData name="Paul Behan" userId="3dd5e58b-e9bc-46ea-ab82-ff124408224e" providerId="ADAL" clId="{1BD68A9C-978D-448B-8783-D77FB87455EF}" dt="2018-03-26T11:28:34.749" v="2157" actId="1076"/>
        <pc:sldMkLst>
          <pc:docMk/>
          <pc:sldMk cId="2299868994" sldId="288"/>
        </pc:sldMkLst>
        <pc:spChg chg="mod">
          <ac:chgData name="Paul Behan" userId="3dd5e58b-e9bc-46ea-ab82-ff124408224e" providerId="ADAL" clId="{1BD68A9C-978D-448B-8783-D77FB87455EF}" dt="2018-03-26T11:26:45.852" v="2146" actId="1076"/>
          <ac:spMkLst>
            <pc:docMk/>
            <pc:sldMk cId="2299868994" sldId="288"/>
            <ac:spMk id="2" creationId="{00000000-0000-0000-0000-000000000000}"/>
          </ac:spMkLst>
        </pc:spChg>
        <pc:spChg chg="mod">
          <ac:chgData name="Paul Behan" userId="3dd5e58b-e9bc-46ea-ab82-ff124408224e" providerId="ADAL" clId="{1BD68A9C-978D-448B-8783-D77FB87455EF}" dt="2018-03-26T11:28:34.749" v="2157" actId="1076"/>
          <ac:spMkLst>
            <pc:docMk/>
            <pc:sldMk cId="2299868994" sldId="288"/>
            <ac:spMk id="4" creationId="{C97A70E0-65B5-4584-9487-C4F403A5EE5B}"/>
          </ac:spMkLst>
        </pc:spChg>
        <pc:picChg chg="mod ord">
          <ac:chgData name="Paul Behan" userId="3dd5e58b-e9bc-46ea-ab82-ff124408224e" providerId="ADAL" clId="{1BD68A9C-978D-448B-8783-D77FB87455EF}" dt="2018-03-26T11:27:26.894" v="2152" actId="1076"/>
          <ac:picMkLst>
            <pc:docMk/>
            <pc:sldMk cId="2299868994" sldId="288"/>
            <ac:picMk id="3" creationId="{8129ED1E-FD4B-430D-853A-94C53E1F7401}"/>
          </ac:picMkLst>
        </pc:picChg>
      </pc:sldChg>
      <pc:sldChg chg="addSp delSp modSp modNotesTx">
        <pc:chgData name="Paul Behan" userId="3dd5e58b-e9bc-46ea-ab82-ff124408224e" providerId="ADAL" clId="{1BD68A9C-978D-448B-8783-D77FB87455EF}" dt="2018-04-05T08:56:07.242" v="4615" actId="1076"/>
        <pc:sldMkLst>
          <pc:docMk/>
          <pc:sldMk cId="2158609479" sldId="290"/>
        </pc:sldMkLst>
        <pc:spChg chg="mod">
          <ac:chgData name="Paul Behan" userId="3dd5e58b-e9bc-46ea-ab82-ff124408224e" providerId="ADAL" clId="{1BD68A9C-978D-448B-8783-D77FB87455EF}" dt="2018-03-26T11:46:21.952" v="3052" actId="20577"/>
          <ac:spMkLst>
            <pc:docMk/>
            <pc:sldMk cId="2158609479" sldId="290"/>
            <ac:spMk id="5" creationId="{56C42EC1-F21F-43F3-8C77-6318327FCAE9}"/>
          </ac:spMkLst>
        </pc:spChg>
        <pc:spChg chg="add del">
          <ac:chgData name="Paul Behan" userId="3dd5e58b-e9bc-46ea-ab82-ff124408224e" providerId="ADAL" clId="{1BD68A9C-978D-448B-8783-D77FB87455EF}" dt="2018-03-27T18:30:40.979" v="3934" actId="20577"/>
          <ac:spMkLst>
            <pc:docMk/>
            <pc:sldMk cId="2158609479" sldId="290"/>
            <ac:spMk id="6" creationId="{C8E7CE5F-BB5B-40A9-A59B-E3A4C5AC7823}"/>
          </ac:spMkLst>
        </pc:spChg>
        <pc:spChg chg="add mod">
          <ac:chgData name="Paul Behan" userId="3dd5e58b-e9bc-46ea-ab82-ff124408224e" providerId="ADAL" clId="{1BD68A9C-978D-448B-8783-D77FB87455EF}" dt="2018-04-05T08:56:07.242" v="4615" actId="1076"/>
          <ac:spMkLst>
            <pc:docMk/>
            <pc:sldMk cId="2158609479" sldId="290"/>
            <ac:spMk id="6" creationId="{B0047E77-53B3-409A-923E-BF56A902F3BB}"/>
          </ac:spMkLst>
        </pc:spChg>
      </pc:sldChg>
      <pc:sldChg chg="addSp modSp modAnim modNotesTx">
        <pc:chgData name="Paul Behan" userId="3dd5e58b-e9bc-46ea-ab82-ff124408224e" providerId="ADAL" clId="{1BD68A9C-978D-448B-8783-D77FB87455EF}" dt="2018-04-05T09:18:15.208" v="4996" actId="1076"/>
        <pc:sldMkLst>
          <pc:docMk/>
          <pc:sldMk cId="3689132096" sldId="291"/>
        </pc:sldMkLst>
        <pc:spChg chg="mod">
          <ac:chgData name="Paul Behan" userId="3dd5e58b-e9bc-46ea-ab82-ff124408224e" providerId="ADAL" clId="{1BD68A9C-978D-448B-8783-D77FB87455EF}" dt="2018-03-26T14:00:15.860" v="3447" actId="27636"/>
          <ac:spMkLst>
            <pc:docMk/>
            <pc:sldMk cId="3689132096" sldId="291"/>
            <ac:spMk id="2" creationId="{CBDE24EF-3566-457D-BB52-F16D0A205DD4}"/>
          </ac:spMkLst>
        </pc:spChg>
        <pc:spChg chg="add mod">
          <ac:chgData name="Paul Behan" userId="3dd5e58b-e9bc-46ea-ab82-ff124408224e" providerId="ADAL" clId="{1BD68A9C-978D-448B-8783-D77FB87455EF}" dt="2018-04-05T09:18:15.208" v="4996" actId="1076"/>
          <ac:spMkLst>
            <pc:docMk/>
            <pc:sldMk cId="3689132096" sldId="291"/>
            <ac:spMk id="6" creationId="{B7B7A54C-4D98-4B4B-B337-40D601C58D49}"/>
          </ac:spMkLst>
        </pc:spChg>
        <pc:spChg chg="mod">
          <ac:chgData name="Paul Behan" userId="3dd5e58b-e9bc-46ea-ab82-ff124408224e" providerId="ADAL" clId="{1BD68A9C-978D-448B-8783-D77FB87455EF}" dt="2018-04-05T09:18:03.534" v="4994" actId="1076"/>
          <ac:spMkLst>
            <pc:docMk/>
            <pc:sldMk cId="3689132096" sldId="291"/>
            <ac:spMk id="7" creationId="{983B1640-6641-4EBC-A34F-1BC6BBF99FAA}"/>
          </ac:spMkLst>
        </pc:spChg>
        <pc:picChg chg="mod">
          <ac:chgData name="Paul Behan" userId="3dd5e58b-e9bc-46ea-ab82-ff124408224e" providerId="ADAL" clId="{1BD68A9C-978D-448B-8783-D77FB87455EF}" dt="2018-03-26T14:00:21.101" v="3448" actId="1076"/>
          <ac:picMkLst>
            <pc:docMk/>
            <pc:sldMk cId="3689132096" sldId="291"/>
            <ac:picMk id="5" creationId="{A326A149-AE25-4E57-AD86-53F8DE763360}"/>
          </ac:picMkLst>
        </pc:picChg>
      </pc:sldChg>
      <pc:sldChg chg="modSp modNotesTx">
        <pc:chgData name="Paul Behan" userId="3dd5e58b-e9bc-46ea-ab82-ff124408224e" providerId="ADAL" clId="{1BD68A9C-978D-448B-8783-D77FB87455EF}" dt="2018-03-26T10:35:50.497" v="528" actId="14100"/>
        <pc:sldMkLst>
          <pc:docMk/>
          <pc:sldMk cId="762720800" sldId="293"/>
        </pc:sldMkLst>
        <pc:spChg chg="mod">
          <ac:chgData name="Paul Behan" userId="3dd5e58b-e9bc-46ea-ab82-ff124408224e" providerId="ADAL" clId="{1BD68A9C-978D-448B-8783-D77FB87455EF}" dt="2018-03-26T10:34:51.401" v="449" actId="27636"/>
          <ac:spMkLst>
            <pc:docMk/>
            <pc:sldMk cId="762720800" sldId="293"/>
            <ac:spMk id="2" creationId="{95F83062-0084-4398-9A1B-1F9353455386}"/>
          </ac:spMkLst>
        </pc:spChg>
        <pc:picChg chg="mod">
          <ac:chgData name="Paul Behan" userId="3dd5e58b-e9bc-46ea-ab82-ff124408224e" providerId="ADAL" clId="{1BD68A9C-978D-448B-8783-D77FB87455EF}" dt="2018-03-26T10:35:50.497" v="528" actId="14100"/>
          <ac:picMkLst>
            <pc:docMk/>
            <pc:sldMk cId="762720800" sldId="293"/>
            <ac:picMk id="3" creationId="{0B3C939D-DF62-43A7-815E-468ACC75DA75}"/>
          </ac:picMkLst>
        </pc:picChg>
      </pc:sldChg>
      <pc:sldChg chg="addSp delSp modSp modNotesTx">
        <pc:chgData name="Paul Behan" userId="3dd5e58b-e9bc-46ea-ab82-ff124408224e" providerId="ADAL" clId="{1BD68A9C-978D-448B-8783-D77FB87455EF}" dt="2018-03-27T18:24:40.082" v="3748" actId="1076"/>
        <pc:sldMkLst>
          <pc:docMk/>
          <pc:sldMk cId="790741928" sldId="294"/>
        </pc:sldMkLst>
        <pc:spChg chg="mod">
          <ac:chgData name="Paul Behan" userId="3dd5e58b-e9bc-46ea-ab82-ff124408224e" providerId="ADAL" clId="{1BD68A9C-978D-448B-8783-D77FB87455EF}" dt="2018-03-26T10:37:22.230" v="562" actId="20577"/>
          <ac:spMkLst>
            <pc:docMk/>
            <pc:sldMk cId="790741928" sldId="294"/>
            <ac:spMk id="2" creationId="{95F83062-0084-4398-9A1B-1F9353455386}"/>
          </ac:spMkLst>
        </pc:spChg>
        <pc:spChg chg="mod">
          <ac:chgData name="Paul Behan" userId="3dd5e58b-e9bc-46ea-ab82-ff124408224e" providerId="ADAL" clId="{1BD68A9C-978D-448B-8783-D77FB87455EF}" dt="2018-03-27T18:19:52.790" v="3720" actId="1076"/>
          <ac:spMkLst>
            <pc:docMk/>
            <pc:sldMk cId="790741928" sldId="294"/>
            <ac:spMk id="5" creationId="{C7DE4996-37A0-40DC-B603-5F517E6B34A0}"/>
          </ac:spMkLst>
        </pc:spChg>
        <pc:spChg chg="add mod">
          <ac:chgData name="Paul Behan" userId="3dd5e58b-e9bc-46ea-ab82-ff124408224e" providerId="ADAL" clId="{1BD68A9C-978D-448B-8783-D77FB87455EF}" dt="2018-03-27T18:24:40.082" v="3748" actId="1076"/>
          <ac:spMkLst>
            <pc:docMk/>
            <pc:sldMk cId="790741928" sldId="294"/>
            <ac:spMk id="6" creationId="{C1DA0C4E-8C40-4C7B-8791-0B85C26A5A8F}"/>
          </ac:spMkLst>
        </pc:spChg>
        <pc:picChg chg="del mod">
          <ac:chgData name="Paul Behan" userId="3dd5e58b-e9bc-46ea-ab82-ff124408224e" providerId="ADAL" clId="{1BD68A9C-978D-448B-8783-D77FB87455EF}" dt="2018-03-26T10:07:04.166" v="213" actId="478"/>
          <ac:picMkLst>
            <pc:docMk/>
            <pc:sldMk cId="790741928" sldId="294"/>
            <ac:picMk id="4" creationId="{B8851E53-474A-4A09-B88B-F74CAE4E78D4}"/>
          </ac:picMkLst>
        </pc:picChg>
        <pc:picChg chg="add del mod">
          <ac:chgData name="Paul Behan" userId="3dd5e58b-e9bc-46ea-ab82-ff124408224e" providerId="ADAL" clId="{1BD68A9C-978D-448B-8783-D77FB87455EF}" dt="2018-03-26T10:31:57.786" v="230" actId="478"/>
          <ac:picMkLst>
            <pc:docMk/>
            <pc:sldMk cId="790741928" sldId="294"/>
            <ac:picMk id="6" creationId="{58935865-6E77-4510-B195-D9E46620A2F8}"/>
          </ac:picMkLst>
        </pc:picChg>
        <pc:picChg chg="add del mod">
          <ac:chgData name="Paul Behan" userId="3dd5e58b-e9bc-46ea-ab82-ff124408224e" providerId="ADAL" clId="{1BD68A9C-978D-448B-8783-D77FB87455EF}" dt="2018-03-26T11:00:15.901" v="983" actId="478"/>
          <ac:picMkLst>
            <pc:docMk/>
            <pc:sldMk cId="790741928" sldId="294"/>
            <ac:picMk id="8" creationId="{A5A85AB2-CEAB-4722-86AF-B3C2255E8D6F}"/>
          </ac:picMkLst>
        </pc:picChg>
        <pc:picChg chg="add mod">
          <ac:chgData name="Paul Behan" userId="3dd5e58b-e9bc-46ea-ab82-ff124408224e" providerId="ADAL" clId="{1BD68A9C-978D-448B-8783-D77FB87455EF}" dt="2018-03-27T18:23:49.810" v="3744" actId="14100"/>
          <ac:picMkLst>
            <pc:docMk/>
            <pc:sldMk cId="790741928" sldId="294"/>
            <ac:picMk id="10" creationId="{CC3E6C32-4892-475D-8AA5-F6D30C670A26}"/>
          </ac:picMkLst>
        </pc:picChg>
      </pc:sldChg>
      <pc:sldChg chg="addSp delSp modSp add modAnim modNotesTx">
        <pc:chgData name="Paul Behan" userId="3dd5e58b-e9bc-46ea-ab82-ff124408224e" providerId="ADAL" clId="{1BD68A9C-978D-448B-8783-D77FB87455EF}" dt="2018-03-26T10:44:58.409" v="786" actId="20577"/>
        <pc:sldMkLst>
          <pc:docMk/>
          <pc:sldMk cId="1253203880" sldId="295"/>
        </pc:sldMkLst>
        <pc:spChg chg="del">
          <ac:chgData name="Paul Behan" userId="3dd5e58b-e9bc-46ea-ab82-ff124408224e" providerId="ADAL" clId="{1BD68A9C-978D-448B-8783-D77FB87455EF}" dt="2018-03-26T10:41:32.610" v="577" actId="478"/>
          <ac:spMkLst>
            <pc:docMk/>
            <pc:sldMk cId="1253203880" sldId="295"/>
            <ac:spMk id="5" creationId="{C7DE4996-37A0-40DC-B603-5F517E6B34A0}"/>
          </ac:spMkLst>
        </pc:spChg>
        <pc:spChg chg="add mod">
          <ac:chgData name="Paul Behan" userId="3dd5e58b-e9bc-46ea-ab82-ff124408224e" providerId="ADAL" clId="{1BD68A9C-978D-448B-8783-D77FB87455EF}" dt="2018-03-26T10:43:06.852" v="622" actId="20577"/>
          <ac:spMkLst>
            <pc:docMk/>
            <pc:sldMk cId="1253203880" sldId="295"/>
            <ac:spMk id="6" creationId="{46EC9773-0302-4FD8-A1A2-15D8A9AC744B}"/>
          </ac:spMkLst>
        </pc:spChg>
        <pc:picChg chg="mod">
          <ac:chgData name="Paul Behan" userId="3dd5e58b-e9bc-46ea-ab82-ff124408224e" providerId="ADAL" clId="{1BD68A9C-978D-448B-8783-D77FB87455EF}" dt="2018-03-26T10:40:35.541" v="565" actId="1076"/>
          <ac:picMkLst>
            <pc:docMk/>
            <pc:sldMk cId="1253203880" sldId="295"/>
            <ac:picMk id="8" creationId="{A5A85AB2-CEAB-4722-86AF-B3C2255E8D6F}"/>
          </ac:picMkLst>
        </pc:picChg>
      </pc:sldChg>
      <pc:sldChg chg="addSp delSp modSp add modAnim modNotesTx">
        <pc:chgData name="Paul Behan" userId="3dd5e58b-e9bc-46ea-ab82-ff124408224e" providerId="ADAL" clId="{1BD68A9C-978D-448B-8783-D77FB87455EF}" dt="2018-03-27T18:22:46.178" v="3743" actId="1076"/>
        <pc:sldMkLst>
          <pc:docMk/>
          <pc:sldMk cId="2312164249" sldId="296"/>
        </pc:sldMkLst>
        <pc:spChg chg="mod">
          <ac:chgData name="Paul Behan" userId="3dd5e58b-e9bc-46ea-ab82-ff124408224e" providerId="ADAL" clId="{1BD68A9C-978D-448B-8783-D77FB87455EF}" dt="2018-03-27T18:21:47.562" v="3726" actId="1076"/>
          <ac:spMkLst>
            <pc:docMk/>
            <pc:sldMk cId="2312164249" sldId="296"/>
            <ac:spMk id="2" creationId="{95F83062-0084-4398-9A1B-1F9353455386}"/>
          </ac:spMkLst>
        </pc:spChg>
        <pc:spChg chg="mod">
          <ac:chgData name="Paul Behan" userId="3dd5e58b-e9bc-46ea-ab82-ff124408224e" providerId="ADAL" clId="{1BD68A9C-978D-448B-8783-D77FB87455EF}" dt="2018-03-27T18:22:41.814" v="3742" actId="1076"/>
          <ac:spMkLst>
            <pc:docMk/>
            <pc:sldMk cId="2312164249" sldId="296"/>
            <ac:spMk id="5" creationId="{C7DE4996-37A0-40DC-B603-5F517E6B34A0}"/>
          </ac:spMkLst>
        </pc:spChg>
        <pc:picChg chg="add mod ord">
          <ac:chgData name="Paul Behan" userId="3dd5e58b-e9bc-46ea-ab82-ff124408224e" providerId="ADAL" clId="{1BD68A9C-978D-448B-8783-D77FB87455EF}" dt="2018-03-27T18:22:38.763" v="3741" actId="1076"/>
          <ac:picMkLst>
            <pc:docMk/>
            <pc:sldMk cId="2312164249" sldId="296"/>
            <ac:picMk id="4" creationId="{BC877E63-CAA5-4EFB-B4D4-E810A55179DD}"/>
          </ac:picMkLst>
        </pc:picChg>
        <pc:picChg chg="del">
          <ac:chgData name="Paul Behan" userId="3dd5e58b-e9bc-46ea-ab82-ff124408224e" providerId="ADAL" clId="{1BD68A9C-978D-448B-8783-D77FB87455EF}" dt="2018-03-26T11:13:29.087" v="1632" actId="478"/>
          <ac:picMkLst>
            <pc:docMk/>
            <pc:sldMk cId="2312164249" sldId="296"/>
            <ac:picMk id="8" creationId="{D0837E25-BFF4-4275-AD33-14A48FB37B16}"/>
          </ac:picMkLst>
        </pc:picChg>
      </pc:sldChg>
      <pc:sldChg chg="addSp delSp modSp add modAnim modNotesTx">
        <pc:chgData name="Paul Behan" userId="3dd5e58b-e9bc-46ea-ab82-ff124408224e" providerId="ADAL" clId="{1BD68A9C-978D-448B-8783-D77FB87455EF}" dt="2018-03-27T18:28:01.250" v="3869" actId="20577"/>
        <pc:sldMkLst>
          <pc:docMk/>
          <pc:sldMk cId="63989321" sldId="297"/>
        </pc:sldMkLst>
        <pc:spChg chg="add del mod">
          <ac:chgData name="Paul Behan" userId="3dd5e58b-e9bc-46ea-ab82-ff124408224e" providerId="ADAL" clId="{1BD68A9C-978D-448B-8783-D77FB87455EF}" dt="2018-03-27T18:26:37.494" v="3756" actId="478"/>
          <ac:spMkLst>
            <pc:docMk/>
            <pc:sldMk cId="63989321" sldId="297"/>
            <ac:spMk id="4" creationId="{ACA52BD6-BB05-4EED-B12E-519D27A36FFA}"/>
          </ac:spMkLst>
        </pc:spChg>
        <pc:spChg chg="del">
          <ac:chgData name="Paul Behan" userId="3dd5e58b-e9bc-46ea-ab82-ff124408224e" providerId="ADAL" clId="{1BD68A9C-978D-448B-8783-D77FB87455EF}" dt="2018-03-26T11:25:33.331" v="2108" actId="478"/>
          <ac:spMkLst>
            <pc:docMk/>
            <pc:sldMk cId="63989321" sldId="297"/>
            <ac:spMk id="4" creationId="{D0149EB4-70DF-4112-880E-0C7BEA61C4A4}"/>
          </ac:spMkLst>
        </pc:spChg>
        <pc:spChg chg="add mod">
          <ac:chgData name="Paul Behan" userId="3dd5e58b-e9bc-46ea-ab82-ff124408224e" providerId="ADAL" clId="{1BD68A9C-978D-448B-8783-D77FB87455EF}" dt="2018-03-26T11:28:56.849" v="2173" actId="1076"/>
          <ac:spMkLst>
            <pc:docMk/>
            <pc:sldMk cId="63989321" sldId="297"/>
            <ac:spMk id="5" creationId="{1096C8AF-54C8-46D7-A5F5-DDAD9C28BF70}"/>
          </ac:spMkLst>
        </pc:spChg>
        <pc:spChg chg="add mod">
          <ac:chgData name="Paul Behan" userId="3dd5e58b-e9bc-46ea-ab82-ff124408224e" providerId="ADAL" clId="{1BD68A9C-978D-448B-8783-D77FB87455EF}" dt="2018-03-27T18:27:11.293" v="3760" actId="1076"/>
          <ac:spMkLst>
            <pc:docMk/>
            <pc:sldMk cId="63989321" sldId="297"/>
            <ac:spMk id="6" creationId="{AFAC090C-018B-445E-926E-1F69C8B8DFE8}"/>
          </ac:spMkLst>
        </pc:spChg>
      </pc:sldChg>
      <pc:sldChg chg="addSp delSp modSp add ord delAnim modAnim modNotesTx">
        <pc:chgData name="Paul Behan" userId="3dd5e58b-e9bc-46ea-ab82-ff124408224e" providerId="ADAL" clId="{1BD68A9C-978D-448B-8783-D77FB87455EF}" dt="2018-04-05T08:55:15.529" v="4609" actId="1076"/>
        <pc:sldMkLst>
          <pc:docMk/>
          <pc:sldMk cId="3314108889" sldId="298"/>
        </pc:sldMkLst>
        <pc:spChg chg="mod">
          <ac:chgData name="Paul Behan" userId="3dd5e58b-e9bc-46ea-ab82-ff124408224e" providerId="ADAL" clId="{1BD68A9C-978D-448B-8783-D77FB87455EF}" dt="2018-03-26T11:39:04.053" v="2597" actId="20577"/>
          <ac:spMkLst>
            <pc:docMk/>
            <pc:sldMk cId="3314108889" sldId="298"/>
            <ac:spMk id="2" creationId="{95F83062-0084-4398-9A1B-1F9353455386}"/>
          </ac:spMkLst>
        </pc:spChg>
        <pc:spChg chg="mod">
          <ac:chgData name="Paul Behan" userId="3dd5e58b-e9bc-46ea-ab82-ff124408224e" providerId="ADAL" clId="{1BD68A9C-978D-448B-8783-D77FB87455EF}" dt="2018-03-26T15:46:34.756" v="3613" actId="1036"/>
          <ac:spMkLst>
            <pc:docMk/>
            <pc:sldMk cId="3314108889" sldId="298"/>
            <ac:spMk id="5" creationId="{C7DE4996-37A0-40DC-B603-5F517E6B34A0}"/>
          </ac:spMkLst>
        </pc:spChg>
        <pc:spChg chg="add del mod">
          <ac:chgData name="Paul Behan" userId="3dd5e58b-e9bc-46ea-ab82-ff124408224e" providerId="ADAL" clId="{1BD68A9C-978D-448B-8783-D77FB87455EF}" dt="2018-03-26T11:42:07.122" v="2782" actId="478"/>
          <ac:spMkLst>
            <pc:docMk/>
            <pc:sldMk cId="3314108889" sldId="298"/>
            <ac:spMk id="6" creationId="{57A71411-46D5-4C70-906B-AC4C66D2EE4C}"/>
          </ac:spMkLst>
        </pc:spChg>
        <pc:spChg chg="add mod">
          <ac:chgData name="Paul Behan" userId="3dd5e58b-e9bc-46ea-ab82-ff124408224e" providerId="ADAL" clId="{1BD68A9C-978D-448B-8783-D77FB87455EF}" dt="2018-04-05T08:55:15.529" v="4609" actId="1076"/>
          <ac:spMkLst>
            <pc:docMk/>
            <pc:sldMk cId="3314108889" sldId="298"/>
            <ac:spMk id="6" creationId="{08C485BB-4E8C-4BF9-84FB-F1C1F22FFE89}"/>
          </ac:spMkLst>
        </pc:spChg>
        <pc:spChg chg="add mod">
          <ac:chgData name="Paul Behan" userId="3dd5e58b-e9bc-46ea-ab82-ff124408224e" providerId="ADAL" clId="{1BD68A9C-978D-448B-8783-D77FB87455EF}" dt="2018-03-26T11:44:28.907" v="2907" actId="1076"/>
          <ac:spMkLst>
            <pc:docMk/>
            <pc:sldMk cId="3314108889" sldId="298"/>
            <ac:spMk id="7" creationId="{47103B39-5D52-4116-92EE-777D4586A00B}"/>
          </ac:spMkLst>
        </pc:spChg>
        <pc:picChg chg="del mod">
          <ac:chgData name="Paul Behan" userId="3dd5e58b-e9bc-46ea-ab82-ff124408224e" providerId="ADAL" clId="{1BD68A9C-978D-448B-8783-D77FB87455EF}" dt="2018-03-26T11:39:09.835" v="2598" actId="478"/>
          <ac:picMkLst>
            <pc:docMk/>
            <pc:sldMk cId="3314108889" sldId="298"/>
            <ac:picMk id="10" creationId="{CC3E6C32-4892-475D-8AA5-F6D30C670A26}"/>
          </ac:picMkLst>
        </pc:picChg>
      </pc:sldChg>
      <pc:sldChg chg="addSp delSp modSp add ord delAnim modNotesTx">
        <pc:chgData name="Paul Behan" userId="3dd5e58b-e9bc-46ea-ab82-ff124408224e" providerId="ADAL" clId="{1BD68A9C-978D-448B-8783-D77FB87455EF}" dt="2018-03-27T18:31:17.854" v="3943" actId="1076"/>
        <pc:sldMkLst>
          <pc:docMk/>
          <pc:sldMk cId="2772098451" sldId="299"/>
        </pc:sldMkLst>
        <pc:spChg chg="mod">
          <ac:chgData name="Paul Behan" userId="3dd5e58b-e9bc-46ea-ab82-ff124408224e" providerId="ADAL" clId="{1BD68A9C-978D-448B-8783-D77FB87455EF}" dt="2018-03-26T15:46:47.757" v="3614" actId="1076"/>
          <ac:spMkLst>
            <pc:docMk/>
            <pc:sldMk cId="2772098451" sldId="299"/>
            <ac:spMk id="2" creationId="{00000000-0000-0000-0000-000000000000}"/>
          </ac:spMkLst>
        </pc:spChg>
        <pc:spChg chg="add mod">
          <ac:chgData name="Paul Behan" userId="3dd5e58b-e9bc-46ea-ab82-ff124408224e" providerId="ADAL" clId="{1BD68A9C-978D-448B-8783-D77FB87455EF}" dt="2018-03-27T18:31:17.854" v="3943" actId="1076"/>
          <ac:spMkLst>
            <pc:docMk/>
            <pc:sldMk cId="2772098451" sldId="299"/>
            <ac:spMk id="4" creationId="{081DAEFF-F942-4EA8-B458-6F7A509ACAE7}"/>
          </ac:spMkLst>
        </pc:spChg>
        <pc:spChg chg="del">
          <ac:chgData name="Paul Behan" userId="3dd5e58b-e9bc-46ea-ab82-ff124408224e" providerId="ADAL" clId="{1BD68A9C-978D-448B-8783-D77FB87455EF}" dt="2018-03-26T12:00:08.928" v="3056" actId="478"/>
          <ac:spMkLst>
            <pc:docMk/>
            <pc:sldMk cId="2772098451" sldId="299"/>
            <ac:spMk id="4" creationId="{C97A70E0-65B5-4584-9487-C4F403A5EE5B}"/>
          </ac:spMkLst>
        </pc:spChg>
        <pc:picChg chg="del">
          <ac:chgData name="Paul Behan" userId="3dd5e58b-e9bc-46ea-ab82-ff124408224e" providerId="ADAL" clId="{1BD68A9C-978D-448B-8783-D77FB87455EF}" dt="2018-03-26T12:00:06.490" v="3055" actId="478"/>
          <ac:picMkLst>
            <pc:docMk/>
            <pc:sldMk cId="2772098451" sldId="299"/>
            <ac:picMk id="3" creationId="{8129ED1E-FD4B-430D-853A-94C53E1F7401}"/>
          </ac:picMkLst>
        </pc:picChg>
        <pc:picChg chg="add mod">
          <ac:chgData name="Paul Behan" userId="3dd5e58b-e9bc-46ea-ab82-ff124408224e" providerId="ADAL" clId="{1BD68A9C-978D-448B-8783-D77FB87455EF}" dt="2018-03-26T12:00:26.014" v="3062" actId="1076"/>
          <ac:picMkLst>
            <pc:docMk/>
            <pc:sldMk cId="2772098451" sldId="299"/>
            <ac:picMk id="6" creationId="{B1132583-6270-45F8-BDB9-DEAE5D0EDB89}"/>
          </ac:picMkLst>
        </pc:picChg>
      </pc:sldChg>
      <pc:sldChg chg="addSp delSp modSp add">
        <pc:chgData name="Paul Behan" userId="3dd5e58b-e9bc-46ea-ab82-ff124408224e" providerId="ADAL" clId="{1BD68A9C-978D-448B-8783-D77FB87455EF}" dt="2018-03-27T18:30:54.254" v="3938" actId="1076"/>
        <pc:sldMkLst>
          <pc:docMk/>
          <pc:sldMk cId="2158714221" sldId="300"/>
        </pc:sldMkLst>
        <pc:spChg chg="mod">
          <ac:chgData name="Paul Behan" userId="3dd5e58b-e9bc-46ea-ab82-ff124408224e" providerId="ADAL" clId="{1BD68A9C-978D-448B-8783-D77FB87455EF}" dt="2018-03-26T15:46:51.164" v="3615" actId="1076"/>
          <ac:spMkLst>
            <pc:docMk/>
            <pc:sldMk cId="2158714221" sldId="300"/>
            <ac:spMk id="2" creationId="{00000000-0000-0000-0000-000000000000}"/>
          </ac:spMkLst>
        </pc:spChg>
        <pc:spChg chg="add mod">
          <ac:chgData name="Paul Behan" userId="3dd5e58b-e9bc-46ea-ab82-ff124408224e" providerId="ADAL" clId="{1BD68A9C-978D-448B-8783-D77FB87455EF}" dt="2018-03-27T18:30:54.254" v="3938" actId="1076"/>
          <ac:spMkLst>
            <pc:docMk/>
            <pc:sldMk cId="2158714221" sldId="300"/>
            <ac:spMk id="5" creationId="{4EB7690D-AF6A-48EE-92C3-1E2620398ADB}"/>
          </ac:spMkLst>
        </pc:spChg>
        <pc:picChg chg="add mod">
          <ac:chgData name="Paul Behan" userId="3dd5e58b-e9bc-46ea-ab82-ff124408224e" providerId="ADAL" clId="{1BD68A9C-978D-448B-8783-D77FB87455EF}" dt="2018-03-26T13:58:44.384" v="3422" actId="14100"/>
          <ac:picMkLst>
            <pc:docMk/>
            <pc:sldMk cId="2158714221" sldId="300"/>
            <ac:picMk id="4" creationId="{16A7795E-329D-436A-8BD7-2727C14E6BEE}"/>
          </ac:picMkLst>
        </pc:picChg>
        <pc:picChg chg="del">
          <ac:chgData name="Paul Behan" userId="3dd5e58b-e9bc-46ea-ab82-ff124408224e" providerId="ADAL" clId="{1BD68A9C-978D-448B-8783-D77FB87455EF}" dt="2018-03-26T12:22:33.422" v="3415" actId="478"/>
          <ac:picMkLst>
            <pc:docMk/>
            <pc:sldMk cId="2158714221" sldId="300"/>
            <ac:picMk id="6" creationId="{B1132583-6270-45F8-BDB9-DEAE5D0EDB89}"/>
          </ac:picMkLst>
        </pc:picChg>
      </pc:sldChg>
      <pc:sldChg chg="addSp delSp modSp modNotesTx">
        <pc:chgData name="Paul Behan" userId="3dd5e58b-e9bc-46ea-ab82-ff124408224e" providerId="ADAL" clId="{1BD68A9C-978D-448B-8783-D77FB87455EF}" dt="2018-04-05T09:18:38.252" v="5001" actId="478"/>
        <pc:sldMkLst>
          <pc:docMk/>
          <pc:sldMk cId="1584109385" sldId="315"/>
        </pc:sldMkLst>
        <pc:spChg chg="mod">
          <ac:chgData name="Paul Behan" userId="3dd5e58b-e9bc-46ea-ab82-ff124408224e" providerId="ADAL" clId="{1BD68A9C-978D-448B-8783-D77FB87455EF}" dt="2018-04-05T09:10:11.642" v="4657" actId="20577"/>
          <ac:spMkLst>
            <pc:docMk/>
            <pc:sldMk cId="1584109385" sldId="315"/>
            <ac:spMk id="2" creationId="{00000000-0000-0000-0000-000000000000}"/>
          </ac:spMkLst>
        </pc:spChg>
        <pc:spChg chg="mod ord">
          <ac:chgData name="Paul Behan" userId="3dd5e58b-e9bc-46ea-ab82-ff124408224e" providerId="ADAL" clId="{1BD68A9C-978D-448B-8783-D77FB87455EF}" dt="2018-04-05T09:18:27.354" v="5000" actId="20577"/>
          <ac:spMkLst>
            <pc:docMk/>
            <pc:sldMk cId="1584109385" sldId="315"/>
            <ac:spMk id="3" creationId="{00000000-0000-0000-0000-000000000000}"/>
          </ac:spMkLst>
        </pc:spChg>
        <pc:spChg chg="del">
          <ac:chgData name="Paul Behan" userId="3dd5e58b-e9bc-46ea-ab82-ff124408224e" providerId="ADAL" clId="{1BD68A9C-978D-448B-8783-D77FB87455EF}" dt="2018-04-05T09:02:37.547" v="4621" actId="478"/>
          <ac:spMkLst>
            <pc:docMk/>
            <pc:sldMk cId="1584109385" sldId="315"/>
            <ac:spMk id="7" creationId="{36AD6991-F5DD-44AE-ABDB-B4F48E933AC7}"/>
          </ac:spMkLst>
        </pc:spChg>
        <pc:spChg chg="del">
          <ac:chgData name="Paul Behan" userId="3dd5e58b-e9bc-46ea-ab82-ff124408224e" providerId="ADAL" clId="{1BD68A9C-978D-448B-8783-D77FB87455EF}" dt="2018-04-05T09:18:38.252" v="5001" actId="478"/>
          <ac:spMkLst>
            <pc:docMk/>
            <pc:sldMk cId="1584109385" sldId="315"/>
            <ac:spMk id="8" creationId="{CC6230B1-982C-4D8D-8E94-A8EA45B78955}"/>
          </ac:spMkLst>
        </pc:spChg>
        <pc:picChg chg="add del mod">
          <ac:chgData name="Paul Behan" userId="3dd5e58b-e9bc-46ea-ab82-ff124408224e" providerId="ADAL" clId="{1BD68A9C-978D-448B-8783-D77FB87455EF}" dt="2018-04-05T09:08:17.439" v="4625" actId="478"/>
          <ac:picMkLst>
            <pc:docMk/>
            <pc:sldMk cId="1584109385" sldId="315"/>
            <ac:picMk id="5" creationId="{D422D6E4-B261-40BF-9E9E-3DB7E5295270}"/>
          </ac:picMkLst>
        </pc:picChg>
        <pc:picChg chg="mod">
          <ac:chgData name="Paul Behan" userId="3dd5e58b-e9bc-46ea-ab82-ff124408224e" providerId="ADAL" clId="{1BD68A9C-978D-448B-8783-D77FB87455EF}" dt="2018-04-05T09:15:28.949" v="4891" actId="14100"/>
          <ac:picMkLst>
            <pc:docMk/>
            <pc:sldMk cId="1584109385" sldId="315"/>
            <ac:picMk id="6" creationId="{554340C9-C30F-4239-8613-A35637B79CE6}"/>
          </ac:picMkLst>
        </pc:picChg>
        <pc:picChg chg="add mod">
          <ac:chgData name="Paul Behan" userId="3dd5e58b-e9bc-46ea-ab82-ff124408224e" providerId="ADAL" clId="{1BD68A9C-978D-448B-8783-D77FB87455EF}" dt="2018-04-05T09:17:42.161" v="4992" actId="1076"/>
          <ac:picMkLst>
            <pc:docMk/>
            <pc:sldMk cId="1584109385" sldId="315"/>
            <ac:picMk id="10" creationId="{C0641A79-AF9C-4A5A-90B1-2EA39434B3D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08EF2-A9E7-4AC3-A802-968461B2836C}" type="datetimeFigureOut">
              <a:rPr lang="en-IE" smtClean="0"/>
              <a:pPr/>
              <a:t>05/04/2018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8CF78B-96D2-4305-8711-1B89159C1975}" type="slidenum">
              <a:rPr lang="en-IE" smtClean="0"/>
              <a:pPr/>
              <a:t>‹#›</a:t>
            </a:fld>
            <a:endParaRPr lang="en-IE"/>
          </a:p>
        </p:txBody>
      </p:sp>
    </p:spTree>
    <p:extLst>
      <p:ext uri="{BB962C8B-B14F-4D97-AF65-F5344CB8AC3E}">
        <p14:creationId xmlns:p14="http://schemas.microsoft.com/office/powerpoint/2010/main" val="275089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Recursive definitions are only on the Higher Level course. </a:t>
            </a:r>
          </a:p>
          <a:p>
            <a:r>
              <a:rPr lang="en-IE" dirty="0"/>
              <a:t>- The CT challenge requiring a recursive function, Paths and Nodes, is designated as HL. This requires Turtles to follow nodes on a graph to see if the path can be walked without repeating any nodes.</a:t>
            </a:r>
          </a:p>
          <a:p>
            <a:r>
              <a:rPr lang="en-IE" dirty="0"/>
              <a:t>- The Die Hard Water Beakers CT Challenge is also designated HL, though this is more for the complexity of the problem and the UI, since recursive functions are not necessary to solve this particular challenge.</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a:t>
            </a:fld>
            <a:endParaRPr lang="en-IE"/>
          </a:p>
        </p:txBody>
      </p:sp>
    </p:spTree>
    <p:extLst>
      <p:ext uri="{BB962C8B-B14F-4D97-AF65-F5344CB8AC3E}">
        <p14:creationId xmlns:p14="http://schemas.microsoft.com/office/powerpoint/2010/main" val="3035729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Students should be looking out for decomposition and a terminating (or stopping) condition.</a:t>
            </a:r>
          </a:p>
        </p:txBody>
      </p:sp>
      <p:sp>
        <p:nvSpPr>
          <p:cNvPr id="4" name="Slide Number Placeholder 3"/>
          <p:cNvSpPr>
            <a:spLocks noGrp="1"/>
          </p:cNvSpPr>
          <p:nvPr>
            <p:ph type="sldNum" sz="quarter" idx="10"/>
          </p:nvPr>
        </p:nvSpPr>
        <p:spPr/>
        <p:txBody>
          <a:bodyPr/>
          <a:lstStyle/>
          <a:p>
            <a:fld id="{798E70F5-F765-4AEF-B7F1-D2874B49F805}" type="slidenum">
              <a:rPr lang="en-IE" smtClean="0"/>
              <a:pPr/>
              <a:t>10</a:t>
            </a:fld>
            <a:endParaRPr lang="en-IE"/>
          </a:p>
        </p:txBody>
      </p:sp>
    </p:spTree>
    <p:extLst>
      <p:ext uri="{BB962C8B-B14F-4D97-AF65-F5344CB8AC3E}">
        <p14:creationId xmlns:p14="http://schemas.microsoft.com/office/powerpoint/2010/main" val="277500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The PRIMM method will encourage engagement. (Predict Run Investigate Modify Make)</a:t>
            </a:r>
          </a:p>
          <a:p>
            <a:endParaRPr lang="en-IE" dirty="0"/>
          </a:p>
        </p:txBody>
      </p:sp>
      <p:sp>
        <p:nvSpPr>
          <p:cNvPr id="4" name="Slide Number Placeholder 3"/>
          <p:cNvSpPr>
            <a:spLocks noGrp="1"/>
          </p:cNvSpPr>
          <p:nvPr>
            <p:ph type="sldNum" sz="quarter" idx="10"/>
          </p:nvPr>
        </p:nvSpPr>
        <p:spPr/>
        <p:txBody>
          <a:bodyPr/>
          <a:lstStyle/>
          <a:p>
            <a:fld id="{798E70F5-F765-4AEF-B7F1-D2874B49F805}" type="slidenum">
              <a:rPr lang="en-IE" smtClean="0"/>
              <a:pPr/>
              <a:t>11</a:t>
            </a:fld>
            <a:endParaRPr lang="en-IE"/>
          </a:p>
        </p:txBody>
      </p:sp>
    </p:spTree>
    <p:extLst>
      <p:ext uri="{BB962C8B-B14F-4D97-AF65-F5344CB8AC3E}">
        <p14:creationId xmlns:p14="http://schemas.microsoft.com/office/powerpoint/2010/main" val="2883363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The PRIMM method will encourage engagement. (Predict Run Investigate Modify Make)</a:t>
            </a:r>
          </a:p>
          <a:p>
            <a:r>
              <a:rPr lang="en-IE" dirty="0"/>
              <a:t>Encourage students to use pseudocode to solve this problem, both non-recursively and recursively.</a:t>
            </a:r>
          </a:p>
          <a:p>
            <a:endParaRPr lang="en-IE" dirty="0"/>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12</a:t>
            </a:fld>
            <a:endParaRPr lang="en-IE"/>
          </a:p>
        </p:txBody>
      </p:sp>
    </p:spTree>
    <p:extLst>
      <p:ext uri="{BB962C8B-B14F-4D97-AF65-F5344CB8AC3E}">
        <p14:creationId xmlns:p14="http://schemas.microsoft.com/office/powerpoint/2010/main" val="2699790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students to tackle the problem with both solutions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solidFill>
                  <a:srgbClr val="0070C0"/>
                </a:solidFill>
                <a:effectLst>
                  <a:outerShdw blurRad="38100" dist="38100" dir="2700000" algn="tl">
                    <a:srgbClr val="000000">
                      <a:alpha val="43137"/>
                    </a:srgbClr>
                  </a:outerShdw>
                </a:effectLst>
              </a:rPr>
              <a:t>LO 1.2 students should be able to explain how the power of computing enables different solutions to difficult problems.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solidFill>
                  <a:srgbClr val="0070C0"/>
                </a:solidFill>
                <a:effectLst>
                  <a:outerShdw blurRad="38100" dist="38100" dir="2700000" algn="tl">
                    <a:srgbClr val="000000">
                      <a:alpha val="43137"/>
                    </a:srgbClr>
                  </a:outerShdw>
                </a:effectLst>
              </a:rPr>
              <a:t>Also, encourage a program in pseudocode first before programming the solution in Python.</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13</a:t>
            </a:fld>
            <a:endParaRPr lang="en-IE"/>
          </a:p>
        </p:txBody>
      </p:sp>
    </p:spTree>
    <p:extLst>
      <p:ext uri="{BB962C8B-B14F-4D97-AF65-F5344CB8AC3E}">
        <p14:creationId xmlns:p14="http://schemas.microsoft.com/office/powerpoint/2010/main" val="2824943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This is merely suggestive of code to calculate and print the factorial of a number.</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students to modify their programs, including this sample code.</a:t>
            </a:r>
          </a:p>
          <a:p>
            <a:endParaRPr lang="en-IE" dirty="0"/>
          </a:p>
        </p:txBody>
      </p:sp>
      <p:sp>
        <p:nvSpPr>
          <p:cNvPr id="4" name="Slide Number Placeholder 3"/>
          <p:cNvSpPr>
            <a:spLocks noGrp="1"/>
          </p:cNvSpPr>
          <p:nvPr>
            <p:ph type="sldNum" sz="quarter" idx="10"/>
          </p:nvPr>
        </p:nvSpPr>
        <p:spPr/>
        <p:txBody>
          <a:bodyPr/>
          <a:lstStyle/>
          <a:p>
            <a:fld id="{798E70F5-F765-4AEF-B7F1-D2874B49F805}" type="slidenum">
              <a:rPr lang="en-IE" smtClean="0"/>
              <a:pPr/>
              <a:t>14</a:t>
            </a:fld>
            <a:endParaRPr lang="en-IE"/>
          </a:p>
        </p:txBody>
      </p:sp>
    </p:spTree>
    <p:extLst>
      <p:ext uri="{BB962C8B-B14F-4D97-AF65-F5344CB8AC3E}">
        <p14:creationId xmlns:p14="http://schemas.microsoft.com/office/powerpoint/2010/main" val="991364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This is merely suggestive of code to calculate and print the factorial of a number.</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students to modify their programs, including this sample code.</a:t>
            </a:r>
          </a:p>
          <a:p>
            <a:endParaRPr lang="en-IE" dirty="0"/>
          </a:p>
        </p:txBody>
      </p:sp>
      <p:sp>
        <p:nvSpPr>
          <p:cNvPr id="4" name="Slide Number Placeholder 3"/>
          <p:cNvSpPr>
            <a:spLocks noGrp="1"/>
          </p:cNvSpPr>
          <p:nvPr>
            <p:ph type="sldNum" sz="quarter" idx="10"/>
          </p:nvPr>
        </p:nvSpPr>
        <p:spPr/>
        <p:txBody>
          <a:bodyPr/>
          <a:lstStyle/>
          <a:p>
            <a:fld id="{798E70F5-F765-4AEF-B7F1-D2874B49F805}" type="slidenum">
              <a:rPr lang="en-IE" smtClean="0"/>
              <a:pPr/>
              <a:t>15</a:t>
            </a:fld>
            <a:endParaRPr lang="en-IE"/>
          </a:p>
        </p:txBody>
      </p:sp>
    </p:spTree>
    <p:extLst>
      <p:ext uri="{BB962C8B-B14F-4D97-AF65-F5344CB8AC3E}">
        <p14:creationId xmlns:p14="http://schemas.microsoft.com/office/powerpoint/2010/main" val="3766726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There is much be gained from students executing this task both recursively and non-recursively.</a:t>
            </a:r>
          </a:p>
          <a:p>
            <a:r>
              <a:rPr lang="en-IE" dirty="0"/>
              <a:t>A cool way to reverse a string or list is :  </a:t>
            </a:r>
            <a:r>
              <a:rPr lang="en-IE" dirty="0" err="1"/>
              <a:t>revPhrase</a:t>
            </a:r>
            <a:r>
              <a:rPr lang="en-IE" dirty="0"/>
              <a:t> = </a:t>
            </a:r>
            <a:r>
              <a:rPr lang="en-IE" dirty="0" err="1"/>
              <a:t>userPhrase</a:t>
            </a:r>
            <a:r>
              <a:rPr lang="en-IE" dirty="0"/>
              <a:t>[ : : -1]    ……   let the students figure out their own ways first.</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16</a:t>
            </a:fld>
            <a:endParaRPr lang="en-IE"/>
          </a:p>
        </p:txBody>
      </p:sp>
    </p:spTree>
    <p:extLst>
      <p:ext uri="{BB962C8B-B14F-4D97-AF65-F5344CB8AC3E}">
        <p14:creationId xmlns:p14="http://schemas.microsoft.com/office/powerpoint/2010/main" val="1347297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is a difficult CT challenge on the </a:t>
            </a:r>
            <a:r>
              <a:rPr lang="en-IE" dirty="0" err="1"/>
              <a:t>ncca</a:t>
            </a:r>
            <a:r>
              <a:rPr lang="en-IE" dirty="0"/>
              <a:t> website, aligned to the concepts and tasks in this section (and on a html platform)</a:t>
            </a:r>
          </a:p>
          <a:p>
            <a:r>
              <a:rPr lang="en-IE" dirty="0"/>
              <a:t>Students should be encouraged to decompose the program and build up the functionality from working code.</a:t>
            </a:r>
          </a:p>
          <a:p>
            <a:r>
              <a:rPr lang="en-IE" dirty="0"/>
              <a:t>Students must write the algorithm first. The CT Challenge folder (html file) will guide the students through the process.</a:t>
            </a:r>
          </a:p>
          <a:p>
            <a:r>
              <a:rPr lang="en-IE" dirty="0"/>
              <a:t>The Recursive definitions are only on the Higher Level course. </a:t>
            </a:r>
          </a:p>
          <a:p>
            <a:r>
              <a:rPr lang="en-IE" dirty="0"/>
              <a:t>- The CT challenge requiring a recursive function, Paths and Nodes, is designated as HL. This requires Turtles to follow nodes on a graph to see if the path can be walked without repeating any nodes.</a:t>
            </a:r>
          </a:p>
          <a:p>
            <a:r>
              <a:rPr lang="en-IE" dirty="0"/>
              <a:t>- The Die Hard Water Beakers CT Challenge is also designated HL, though this is more for the complexity of the problem and the UI, since recursive functions are not necessary to solve this particular challenge.</a:t>
            </a:r>
          </a:p>
        </p:txBody>
      </p:sp>
      <p:sp>
        <p:nvSpPr>
          <p:cNvPr id="4" name="Slide Number Placeholder 3"/>
          <p:cNvSpPr>
            <a:spLocks noGrp="1"/>
          </p:cNvSpPr>
          <p:nvPr>
            <p:ph type="sldNum" sz="quarter" idx="10"/>
          </p:nvPr>
        </p:nvSpPr>
        <p:spPr/>
        <p:txBody>
          <a:bodyPr/>
          <a:lstStyle/>
          <a:p>
            <a:fld id="{798E70F5-F765-4AEF-B7F1-D2874B49F805}" type="slidenum">
              <a:rPr lang="en-IE" smtClean="0"/>
              <a:pPr/>
              <a:t>17</a:t>
            </a:fld>
            <a:endParaRPr lang="en-IE"/>
          </a:p>
        </p:txBody>
      </p:sp>
    </p:spTree>
    <p:extLst>
      <p:ext uri="{BB962C8B-B14F-4D97-AF65-F5344CB8AC3E}">
        <p14:creationId xmlns:p14="http://schemas.microsoft.com/office/powerpoint/2010/main" val="283121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Recursive functions are </a:t>
            </a:r>
            <a:r>
              <a:rPr lang="en-IE"/>
              <a:t>HL material.</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18</a:t>
            </a:fld>
            <a:endParaRPr lang="en-IE"/>
          </a:p>
        </p:txBody>
      </p:sp>
    </p:spTree>
    <p:extLst>
      <p:ext uri="{BB962C8B-B14F-4D97-AF65-F5344CB8AC3E}">
        <p14:creationId xmlns:p14="http://schemas.microsoft.com/office/powerpoint/2010/main" val="419649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Recursive functions are only on the HL course.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2</a:t>
            </a:fld>
            <a:endParaRPr lang="en-IE"/>
          </a:p>
        </p:txBody>
      </p:sp>
    </p:spTree>
    <p:extLst>
      <p:ext uri="{BB962C8B-B14F-4D97-AF65-F5344CB8AC3E}">
        <p14:creationId xmlns:p14="http://schemas.microsoft.com/office/powerpoint/2010/main" val="137134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quick recap on how to write definitions, and define inputs and outputs.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3</a:t>
            </a:fld>
            <a:endParaRPr lang="en-IE"/>
          </a:p>
        </p:txBody>
      </p:sp>
    </p:spTree>
    <p:extLst>
      <p:ext uri="{BB962C8B-B14F-4D97-AF65-F5344CB8AC3E}">
        <p14:creationId xmlns:p14="http://schemas.microsoft.com/office/powerpoint/2010/main" val="702885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What data type will be returned from the </a:t>
            </a:r>
            <a:r>
              <a:rPr lang="en-IE" dirty="0" err="1"/>
              <a:t>halveMe</a:t>
            </a:r>
            <a:r>
              <a:rPr lang="en-IE" dirty="0"/>
              <a:t> function?</a:t>
            </a:r>
          </a:p>
          <a:p>
            <a:r>
              <a:rPr lang="en-IE" dirty="0"/>
              <a:t>It is a float because of the division by 2. The return command is essential to an understanding of the operation of recursive functions.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4</a:t>
            </a:fld>
            <a:endParaRPr lang="en-IE"/>
          </a:p>
        </p:txBody>
      </p:sp>
    </p:spTree>
    <p:extLst>
      <p:ext uri="{BB962C8B-B14F-4D97-AF65-F5344CB8AC3E}">
        <p14:creationId xmlns:p14="http://schemas.microsoft.com/office/powerpoint/2010/main" val="1294043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The PRIMM method will encourage engagement. (Predict Run Investigate Modify Make)</a:t>
            </a:r>
          </a:p>
          <a:p>
            <a:r>
              <a:rPr lang="en-IE" dirty="0"/>
              <a:t>Encourage students to use pen and paper to write the output from each successive iteration of the while loop.</a:t>
            </a:r>
          </a:p>
          <a:p>
            <a:r>
              <a:rPr lang="en-IE" dirty="0"/>
              <a:t>There is a hint of the concept of recursion in this program, at the line : counter = </a:t>
            </a:r>
            <a:r>
              <a:rPr lang="en-IE" dirty="0" err="1"/>
              <a:t>halveME</a:t>
            </a:r>
            <a:r>
              <a:rPr lang="en-IE" dirty="0"/>
              <a:t>(counter).</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5</a:t>
            </a:fld>
            <a:endParaRPr lang="en-IE"/>
          </a:p>
        </p:txBody>
      </p:sp>
    </p:spTree>
    <p:extLst>
      <p:ext uri="{BB962C8B-B14F-4D97-AF65-F5344CB8AC3E}">
        <p14:creationId xmlns:p14="http://schemas.microsoft.com/office/powerpoint/2010/main" val="4291939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A recursive definition is one that calls itself. Some of the questions are: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When does it ever return a 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When does it stop calling itself?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6</a:t>
            </a:fld>
            <a:endParaRPr lang="en-IE"/>
          </a:p>
        </p:txBody>
      </p:sp>
    </p:spTree>
    <p:extLst>
      <p:ext uri="{BB962C8B-B14F-4D97-AF65-F5344CB8AC3E}">
        <p14:creationId xmlns:p14="http://schemas.microsoft.com/office/powerpoint/2010/main" val="2036444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IE" dirty="0"/>
              <a:t>Try it out. In theory, the function should keep halving the starting number. Let the output run.</a:t>
            </a:r>
          </a:p>
          <a:p>
            <a:pPr marL="0" indent="0">
              <a:buNone/>
            </a:pPr>
            <a:r>
              <a:rPr lang="en-IE" dirty="0"/>
              <a:t>You will (eventually) get an error telling you there are too many recursions. What is the exact wording of the error?  </a:t>
            </a:r>
          </a:p>
          <a:p>
            <a:pPr marL="0" indent="0">
              <a:buFont typeface="Arial" pitchFamily="34" charset="0"/>
              <a:buNone/>
            </a:pPr>
            <a:r>
              <a:rPr lang="en-IE" dirty="0"/>
              <a:t>PRIMM  </a:t>
            </a:r>
            <a:r>
              <a:rPr lang="en-IE" u="sng" dirty="0"/>
              <a:t>Encourage the students to attempt to include a terminating condition when </a:t>
            </a:r>
            <a:r>
              <a:rPr lang="en-IE" u="sng" dirty="0" err="1"/>
              <a:t>myNumber</a:t>
            </a:r>
            <a:r>
              <a:rPr lang="en-IE" u="sng" dirty="0"/>
              <a:t> goes below a value of 1.</a:t>
            </a:r>
          </a:p>
          <a:p>
            <a:pPr marL="0" indent="0">
              <a:buFont typeface="Arial" pitchFamily="34" charset="0"/>
              <a:buNone/>
            </a:pPr>
            <a:r>
              <a:rPr lang="en-IE" dirty="0"/>
              <a:t>(You can interrupt the program as it runs with ctrl-c)</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7</a:t>
            </a:fld>
            <a:endParaRPr lang="en-IE"/>
          </a:p>
        </p:txBody>
      </p:sp>
    </p:spTree>
    <p:extLst>
      <p:ext uri="{BB962C8B-B14F-4D97-AF65-F5344CB8AC3E}">
        <p14:creationId xmlns:p14="http://schemas.microsoft.com/office/powerpoint/2010/main" val="1197148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IE" dirty="0"/>
              <a:t>The terminating condition here is to check if </a:t>
            </a:r>
            <a:r>
              <a:rPr lang="en-IE" dirty="0" err="1"/>
              <a:t>myNumber</a:t>
            </a:r>
            <a:r>
              <a:rPr lang="en-IE" dirty="0"/>
              <a:t> is at the value of 1. If it is 1, the definition returns a number and stops calling itself.</a:t>
            </a:r>
          </a:p>
          <a:p>
            <a:pPr marL="0" indent="0">
              <a:buNone/>
            </a:pPr>
            <a:r>
              <a:rPr lang="en-IE" dirty="0"/>
              <a:t>(The </a:t>
            </a:r>
            <a:r>
              <a:rPr lang="en-IE" b="1" dirty="0"/>
              <a:t>while</a:t>
            </a:r>
            <a:r>
              <a:rPr lang="en-IE" dirty="0"/>
              <a:t> loop could equally have been used here to control the terminating condition.)</a:t>
            </a:r>
          </a:p>
          <a:p>
            <a:pPr marL="0" indent="0">
              <a:buFont typeface="Arial" pitchFamily="34" charset="0"/>
              <a:buNone/>
            </a:pPr>
            <a:r>
              <a:rPr lang="en-IE" dirty="0"/>
              <a:t>PRIMM  Encourage the students to attempt to modify the terminating condition when </a:t>
            </a:r>
            <a:r>
              <a:rPr lang="en-IE" dirty="0" err="1"/>
              <a:t>myNumber</a:t>
            </a:r>
            <a:r>
              <a:rPr lang="en-IE" dirty="0"/>
              <a:t> goes below a value of say 0.01?</a:t>
            </a:r>
          </a:p>
          <a:p>
            <a:pPr marL="0" indent="0">
              <a:buFont typeface="Arial" pitchFamily="34" charset="0"/>
              <a:buNone/>
            </a:pPr>
            <a:r>
              <a:rPr lang="en-IE" dirty="0"/>
              <a:t>(You can interrupt the program as it runs with ctrl-c)</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8</a:t>
            </a:fld>
            <a:endParaRPr lang="en-IE"/>
          </a:p>
        </p:txBody>
      </p:sp>
    </p:spTree>
    <p:extLst>
      <p:ext uri="{BB962C8B-B14F-4D97-AF65-F5344CB8AC3E}">
        <p14:creationId xmlns:p14="http://schemas.microsoft.com/office/powerpoint/2010/main" val="186616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Recursive Functions are only on the HL section of the course.</a:t>
            </a:r>
          </a:p>
        </p:txBody>
      </p:sp>
      <p:sp>
        <p:nvSpPr>
          <p:cNvPr id="4" name="Slide Number Placeholder 3"/>
          <p:cNvSpPr>
            <a:spLocks noGrp="1"/>
          </p:cNvSpPr>
          <p:nvPr>
            <p:ph type="sldNum" sz="quarter" idx="10"/>
          </p:nvPr>
        </p:nvSpPr>
        <p:spPr/>
        <p:txBody>
          <a:bodyPr/>
          <a:lstStyle/>
          <a:p>
            <a:fld id="{798E70F5-F765-4AEF-B7F1-D2874B49F805}" type="slidenum">
              <a:rPr lang="en-IE" smtClean="0"/>
              <a:pPr/>
              <a:t>9</a:t>
            </a:fld>
            <a:endParaRPr lang="en-IE"/>
          </a:p>
        </p:txBody>
      </p:sp>
    </p:spTree>
    <p:extLst>
      <p:ext uri="{BB962C8B-B14F-4D97-AF65-F5344CB8AC3E}">
        <p14:creationId xmlns:p14="http://schemas.microsoft.com/office/powerpoint/2010/main" val="2762097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focaia.blogspot.com/2014_10_01_archive.html" TargetMode="External"/><Relationship Id="rId2" Type="http://schemas.openxmlformats.org/officeDocument/2006/relationships/image" Target="../media/image4.png&amp;ehk=OTXc08G4oHYjnA33wvKmnw&amp;r=0&amp;pid=OfficeInsert"/><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bigideasdeh-43wiki.wikispaces.com/expected+outcomes+of+phase+i+therapy" TargetMode="External"/><Relationship Id="rId2" Type="http://schemas.openxmlformats.org/officeDocument/2006/relationships/image" Target="../media/image3.jpg&amp;ehk=qP8SYZNcVvQJKYjeFmtgvA&amp;r=0&amp;pid=OfficeInsert"/><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1881316" y="365126"/>
            <a:ext cx="6634034" cy="1325563"/>
          </a:xfrm>
          <a:prstGeom prst="rect">
            <a:avLst/>
          </a:prstGeom>
        </p:spPr>
        <p:txBody>
          <a:bodyPr vert="horz" lIns="91440" tIns="45720" rIns="91440" bIns="45720" rtlCol="0" anchor="ctr">
            <a:normAutofit/>
          </a:bodyPr>
          <a:lstStyle/>
          <a:p>
            <a:r>
              <a:rPr lang="en-US"/>
              <a:t>Click to edit Master title style</a:t>
            </a:r>
          </a:p>
        </p:txBody>
      </p:sp>
      <p:sp>
        <p:nvSpPr>
          <p:cNvPr id="6" name="Text Placeholder 2"/>
          <p:cNvSpPr>
            <a:spLocks noGrp="1"/>
          </p:cNvSpPr>
          <p:nvPr>
            <p:ph idx="1"/>
          </p:nvPr>
        </p:nvSpPr>
        <p:spPr>
          <a:xfrm>
            <a:off x="1881316" y="1825625"/>
            <a:ext cx="663403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6735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E6161-D4EF-4684-A1D9-2DE6B480031D}" type="datetimeFigureOut">
              <a:rPr lang="en-US" smtClean="0"/>
              <a:pPr/>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713F3F-4261-4FB4-B26F-332750FEB3AF}" type="slidenum">
              <a:rPr lang="en-US" smtClean="0"/>
              <a:pPr/>
              <a:t>‹#›</a:t>
            </a:fld>
            <a:endParaRPr lang="en-US"/>
          </a:p>
        </p:txBody>
      </p:sp>
      <p:pic>
        <p:nvPicPr>
          <p:cNvPr id="5" name="Picture 4">
            <a:extLst>
              <a:ext uri="{FF2B5EF4-FFF2-40B4-BE49-F238E27FC236}">
                <a16:creationId xmlns:a16="http://schemas.microsoft.com/office/drawing/2014/main" id="{77E64BE4-A3C4-456C-B0FA-3CFF39746F8A}"/>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919748">
            <a:off x="7030002" y="631836"/>
            <a:ext cx="1609807" cy="727990"/>
          </a:xfrm>
          <a:prstGeom prst="rect">
            <a:avLst/>
          </a:prstGeom>
        </p:spPr>
      </p:pic>
    </p:spTree>
    <p:extLst>
      <p:ext uri="{BB962C8B-B14F-4D97-AF65-F5344CB8AC3E}">
        <p14:creationId xmlns:p14="http://schemas.microsoft.com/office/powerpoint/2010/main" val="4147318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9177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1560474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4009732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054711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33488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385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bg>
      <p:bgPr>
        <a:blipFill>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998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67269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37A79B7-4BAA-44BA-AB00-078DFAE9BAD2}"/>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7811"/>
            <a:ext cx="678390" cy="67839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390324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49894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29623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7E6161-D4EF-4684-A1D9-2DE6B480031D}" type="datetimeFigureOut">
              <a:rPr lang="en-US" smtClean="0"/>
              <a:pPr/>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575738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7E6161-D4EF-4684-A1D9-2DE6B480031D}" type="datetimeFigureOut">
              <a:rPr lang="en-US" smtClean="0"/>
              <a:pPr/>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13F3F-4261-4FB4-B26F-332750FEB3AF}" type="slidenum">
              <a:rPr lang="en-US" smtClean="0"/>
              <a:pPr/>
              <a:t>‹#›</a:t>
            </a:fld>
            <a:endParaRPr lang="en-US"/>
          </a:p>
        </p:txBody>
      </p:sp>
    </p:spTree>
    <p:extLst>
      <p:ext uri="{BB962C8B-B14F-4D97-AF65-F5344CB8AC3E}">
        <p14:creationId xmlns:p14="http://schemas.microsoft.com/office/powerpoint/2010/main" val="20448666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1316" y="365126"/>
            <a:ext cx="6634034"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1316" y="1825625"/>
            <a:ext cx="663403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47433627"/>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C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E6161-D4EF-4684-A1D9-2DE6B480031D}" type="datetimeFigureOut">
              <a:rPr lang="en-US" smtClean="0"/>
              <a:pPr/>
              <a:t>4/5/2018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13F3F-4261-4FB4-B26F-332750FEB3AF}" type="slidenum">
              <a:rPr lang="en-US" smtClean="0"/>
              <a:pPr/>
              <a:t>‹#›</a:t>
            </a:fld>
            <a:endParaRPr lang="en-US"/>
          </a:p>
        </p:txBody>
      </p:sp>
    </p:spTree>
    <p:extLst>
      <p:ext uri="{BB962C8B-B14F-4D97-AF65-F5344CB8AC3E}">
        <p14:creationId xmlns:p14="http://schemas.microsoft.com/office/powerpoint/2010/main" val="21439052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amp;ehk=0quB46liYbxggDr9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boundless.com/algebra/textbooks/boundless-algebra-textbook/sequences-series-and-combinatorics-8/the-binomial-theorem-58/binomial-expansion-and-factorial-notation-243-1121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g&amp;ehk=daqKHDzsFg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hootingparrots.co.uk/2010/12/03/in-girum-imus-nocte-et-consumimur-igni"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png&amp;ehk=H"/><Relationship Id="rId2" Type="http://schemas.openxmlformats.org/officeDocument/2006/relationships/notesSlide" Target="../notesSlides/notesSlide17.xml"/><Relationship Id="rId1" Type="http://schemas.openxmlformats.org/officeDocument/2006/relationships/slideLayout" Target="../slideLayouts/slideLayout11.xml"/><Relationship Id="rId5" Type="http://schemas.openxmlformats.org/officeDocument/2006/relationships/image" Target="../media/image16.png"/><Relationship Id="rId4" Type="http://schemas.openxmlformats.org/officeDocument/2006/relationships/hyperlink" Target="http://population-based-intervention.wikispaces.com/Home-school+partnership"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124744"/>
            <a:ext cx="6634034" cy="1325563"/>
          </a:xfrm>
        </p:spPr>
        <p:txBody>
          <a:bodyPr>
            <a:normAutofit/>
          </a:bodyPr>
          <a:lstStyle/>
          <a:p>
            <a:r>
              <a:rPr lang="en-US" sz="4400" dirty="0"/>
              <a:t>Learning to Program</a:t>
            </a:r>
            <a:br>
              <a:rPr lang="en-US" sz="4400" dirty="0"/>
            </a:br>
            <a:r>
              <a:rPr lang="en-US" sz="4400" dirty="0"/>
              <a:t>in Python</a:t>
            </a:r>
          </a:p>
        </p:txBody>
      </p:sp>
      <p:sp>
        <p:nvSpPr>
          <p:cNvPr id="6" name="Subtitle 2">
            <a:extLst>
              <a:ext uri="{FF2B5EF4-FFF2-40B4-BE49-F238E27FC236}">
                <a16:creationId xmlns:a16="http://schemas.microsoft.com/office/drawing/2014/main" id="{2ACC7F1D-EFA0-4733-9E0E-375B4FB3B976}"/>
              </a:ext>
            </a:extLst>
          </p:cNvPr>
          <p:cNvSpPr>
            <a:spLocks noGrp="1"/>
          </p:cNvSpPr>
          <p:nvPr/>
        </p:nvSpPr>
        <p:spPr>
          <a:xfrm>
            <a:off x="4427984" y="3429000"/>
            <a:ext cx="4248472" cy="2448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b="1" dirty="0"/>
              <a:t>Concept 7</a:t>
            </a:r>
          </a:p>
          <a:p>
            <a:pPr marL="0" indent="0" algn="ctr">
              <a:buNone/>
            </a:pPr>
            <a:r>
              <a:rPr lang="en-US" sz="3600" b="1" dirty="0"/>
              <a:t>DEFINITIONS</a:t>
            </a:r>
          </a:p>
          <a:p>
            <a:pPr marL="0" indent="0" algn="ctr">
              <a:buNone/>
            </a:pPr>
            <a:r>
              <a:rPr lang="en-US" sz="3600" b="1" dirty="0"/>
              <a:t>   (Recursive)</a:t>
            </a:r>
            <a:r>
              <a:rPr lang="en-US" sz="36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a:t>A Basic Recursive Function</a:t>
            </a:r>
          </a:p>
        </p:txBody>
      </p:sp>
      <p:sp>
        <p:nvSpPr>
          <p:cNvPr id="5" name="Content Placeholder 2">
            <a:extLst>
              <a:ext uri="{FF2B5EF4-FFF2-40B4-BE49-F238E27FC236}">
                <a16:creationId xmlns:a16="http://schemas.microsoft.com/office/drawing/2014/main" id="{1096C8AF-54C8-46D7-A5F5-DDAD9C28BF70}"/>
              </a:ext>
            </a:extLst>
          </p:cNvPr>
          <p:cNvSpPr txBox="1">
            <a:spLocks/>
          </p:cNvSpPr>
          <p:nvPr/>
        </p:nvSpPr>
        <p:spPr>
          <a:xfrm>
            <a:off x="457200" y="2204864"/>
            <a:ext cx="8229600" cy="302433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sz="4000" dirty="0"/>
              <a:t>Investigate the program on the next slide.</a:t>
            </a:r>
          </a:p>
          <a:p>
            <a:pPr marL="0" indent="0">
              <a:buFont typeface="Arial" pitchFamily="34" charset="0"/>
              <a:buNone/>
            </a:pPr>
            <a:r>
              <a:rPr lang="en-IE" sz="4000" dirty="0"/>
              <a:t> </a:t>
            </a:r>
          </a:p>
          <a:p>
            <a:pPr marL="0" indent="0">
              <a:buFont typeface="Arial" pitchFamily="34" charset="0"/>
              <a:buNone/>
            </a:pPr>
            <a:r>
              <a:rPr lang="en-IE" sz="4000" dirty="0"/>
              <a:t>Can you see the 2 characteristics of a problem solved using recursion?</a:t>
            </a:r>
          </a:p>
          <a:p>
            <a:endParaRPr lang="en-IE" dirty="0"/>
          </a:p>
        </p:txBody>
      </p:sp>
      <p:sp>
        <p:nvSpPr>
          <p:cNvPr id="6" name="TextBox 5">
            <a:extLst>
              <a:ext uri="{FF2B5EF4-FFF2-40B4-BE49-F238E27FC236}">
                <a16:creationId xmlns:a16="http://schemas.microsoft.com/office/drawing/2014/main" id="{AFAC090C-018B-445E-926E-1F69C8B8DFE8}"/>
              </a:ext>
            </a:extLst>
          </p:cNvPr>
          <p:cNvSpPr txBox="1"/>
          <p:nvPr/>
        </p:nvSpPr>
        <p:spPr>
          <a:xfrm>
            <a:off x="107504" y="6016426"/>
            <a:ext cx="8784976" cy="707886"/>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1.3 students should be able to solve problems by deconstructing them into smaller units using a systematic approach in an iterative fashion</a:t>
            </a:r>
          </a:p>
        </p:txBody>
      </p:sp>
    </p:spTree>
    <p:extLst>
      <p:ext uri="{BB962C8B-B14F-4D97-AF65-F5344CB8AC3E}">
        <p14:creationId xmlns:p14="http://schemas.microsoft.com/office/powerpoint/2010/main" val="6398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129ED1E-FD4B-430D-853A-94C53E1F7401}"/>
              </a:ext>
            </a:extLst>
          </p:cNvPr>
          <p:cNvPicPr>
            <a:picLocks noChangeAspect="1"/>
          </p:cNvPicPr>
          <p:nvPr/>
        </p:nvPicPr>
        <p:blipFill>
          <a:blip r:embed="rId3"/>
          <a:stretch>
            <a:fillRect/>
          </a:stretch>
        </p:blipFill>
        <p:spPr>
          <a:xfrm>
            <a:off x="94787" y="692696"/>
            <a:ext cx="8954425" cy="5911830"/>
          </a:xfrm>
          <a:prstGeom prst="rect">
            <a:avLst/>
          </a:prstGeom>
        </p:spPr>
      </p:pic>
      <p:sp>
        <p:nvSpPr>
          <p:cNvPr id="2" name="Title 1"/>
          <p:cNvSpPr>
            <a:spLocks noGrp="1"/>
          </p:cNvSpPr>
          <p:nvPr>
            <p:ph type="title" idx="4294967295"/>
          </p:nvPr>
        </p:nvSpPr>
        <p:spPr>
          <a:xfrm>
            <a:off x="0" y="0"/>
            <a:ext cx="5400675" cy="1014413"/>
          </a:xfrm>
        </p:spPr>
        <p:txBody>
          <a:bodyPr/>
          <a:lstStyle/>
          <a:p>
            <a:r>
              <a:rPr lang="en-US" dirty="0"/>
              <a:t>Sample Code</a:t>
            </a:r>
          </a:p>
        </p:txBody>
      </p:sp>
      <p:sp>
        <p:nvSpPr>
          <p:cNvPr id="4" name="TextBox 3">
            <a:extLst>
              <a:ext uri="{FF2B5EF4-FFF2-40B4-BE49-F238E27FC236}">
                <a16:creationId xmlns:a16="http://schemas.microsoft.com/office/drawing/2014/main" id="{C97A70E0-65B5-4584-9487-C4F403A5EE5B}"/>
              </a:ext>
            </a:extLst>
          </p:cNvPr>
          <p:cNvSpPr txBox="1"/>
          <p:nvPr/>
        </p:nvSpPr>
        <p:spPr>
          <a:xfrm rot="19678294">
            <a:off x="4854119" y="1006390"/>
            <a:ext cx="3949561" cy="830997"/>
          </a:xfrm>
          <a:prstGeom prst="rect">
            <a:avLst/>
          </a:prstGeom>
          <a:noFill/>
        </p:spPr>
        <p:txBody>
          <a:bodyPr wrap="square" rtlCol="0">
            <a:spAutoFit/>
          </a:bodyPr>
          <a:lstStyle/>
          <a:p>
            <a:pPr marL="342900" indent="-342900">
              <a:buFont typeface="+mj-lt"/>
              <a:buAutoNum type="arabicPeriod"/>
            </a:pPr>
            <a:r>
              <a:rPr lang="en-IE" sz="2400" dirty="0"/>
              <a:t>Problem -&gt; Sub-Problem ? </a:t>
            </a:r>
          </a:p>
          <a:p>
            <a:pPr marL="342900" indent="-342900">
              <a:buFont typeface="+mj-lt"/>
              <a:buAutoNum type="arabicPeriod"/>
            </a:pPr>
            <a:r>
              <a:rPr lang="en-IE" sz="2400" dirty="0"/>
              <a:t>Terminating Condition ?</a:t>
            </a:r>
          </a:p>
        </p:txBody>
      </p:sp>
    </p:spTree>
    <p:extLst>
      <p:ext uri="{BB962C8B-B14F-4D97-AF65-F5344CB8AC3E}">
        <p14:creationId xmlns:p14="http://schemas.microsoft.com/office/powerpoint/2010/main" val="229986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134938"/>
            <a:ext cx="8229600" cy="1143000"/>
          </a:xfrm>
        </p:spPr>
        <p:txBody>
          <a:bodyPr/>
          <a:lstStyle/>
          <a:p>
            <a:r>
              <a:rPr lang="en-IE" dirty="0"/>
              <a:t>The FACTORIAL of an integer!</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395536" y="1662683"/>
            <a:ext cx="8569325" cy="1838325"/>
          </a:xfrm>
          <a:ln w="9525">
            <a:solidFill>
              <a:schemeClr val="tx1"/>
            </a:solidFill>
          </a:ln>
        </p:spPr>
        <p:txBody>
          <a:bodyPr>
            <a:normAutofit/>
          </a:bodyPr>
          <a:lstStyle/>
          <a:p>
            <a:pPr marL="0" indent="0">
              <a:buNone/>
            </a:pPr>
            <a:r>
              <a:rPr lang="en-IE" dirty="0"/>
              <a:t>The factorial of 3 is  </a:t>
            </a:r>
            <a:r>
              <a:rPr lang="en-IE" b="1" dirty="0"/>
              <a:t>3 x 2 x 1</a:t>
            </a:r>
            <a:r>
              <a:rPr lang="en-IE" dirty="0"/>
              <a:t>.</a:t>
            </a:r>
          </a:p>
          <a:p>
            <a:pPr marL="0" indent="0">
              <a:buNone/>
            </a:pPr>
            <a:r>
              <a:rPr lang="en-IE" dirty="0"/>
              <a:t>The factorial of 6 is </a:t>
            </a:r>
            <a:r>
              <a:rPr lang="en-IE" b="1" dirty="0"/>
              <a:t>6 x 5 x 4 x 3 x 2 x 1</a:t>
            </a:r>
            <a:r>
              <a:rPr lang="en-IE" dirty="0"/>
              <a:t>.</a:t>
            </a:r>
          </a:p>
          <a:p>
            <a:pPr marL="0" indent="0">
              <a:buNone/>
            </a:pPr>
            <a:r>
              <a:rPr lang="en-IE" dirty="0"/>
              <a:t>The symbol for factorial n is n!</a:t>
            </a:r>
          </a:p>
          <a:p>
            <a:pPr marL="0" indent="0">
              <a:buNone/>
            </a:pPr>
            <a:endParaRPr lang="en-IE" dirty="0"/>
          </a:p>
        </p:txBody>
      </p:sp>
      <p:sp>
        <p:nvSpPr>
          <p:cNvPr id="7" name="Content Placeholder 2">
            <a:extLst>
              <a:ext uri="{FF2B5EF4-FFF2-40B4-BE49-F238E27FC236}">
                <a16:creationId xmlns:a16="http://schemas.microsoft.com/office/drawing/2014/main" id="{47103B39-5D52-4116-92EE-777D4586A00B}"/>
              </a:ext>
            </a:extLst>
          </p:cNvPr>
          <p:cNvSpPr txBox="1">
            <a:spLocks/>
          </p:cNvSpPr>
          <p:nvPr/>
        </p:nvSpPr>
        <p:spPr>
          <a:xfrm>
            <a:off x="287524" y="4293096"/>
            <a:ext cx="8568952" cy="720080"/>
          </a:xfrm>
          <a:prstGeom prst="rect">
            <a:avLst/>
          </a:prstGeom>
          <a:ln w="9525">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dirty="0"/>
              <a:t>3! =  </a:t>
            </a:r>
            <a:r>
              <a:rPr lang="en-IE" b="1" dirty="0"/>
              <a:t>6</a:t>
            </a:r>
            <a:r>
              <a:rPr lang="en-IE" dirty="0"/>
              <a:t>.	6! = </a:t>
            </a:r>
            <a:r>
              <a:rPr lang="en-IE" b="1" dirty="0"/>
              <a:t>720</a:t>
            </a:r>
            <a:r>
              <a:rPr lang="en-IE" dirty="0"/>
              <a:t>.	n! = </a:t>
            </a:r>
            <a:r>
              <a:rPr lang="en-IE" dirty="0" err="1"/>
              <a:t>nx</a:t>
            </a:r>
            <a:r>
              <a:rPr lang="en-IE" dirty="0"/>
              <a:t>(n-1)x(n-2)….3x2x1</a:t>
            </a:r>
          </a:p>
          <a:p>
            <a:pPr marL="0" indent="0">
              <a:buFont typeface="Arial" pitchFamily="34" charset="0"/>
              <a:buNone/>
            </a:pPr>
            <a:endParaRPr lang="en-IE" dirty="0"/>
          </a:p>
        </p:txBody>
      </p:sp>
      <p:sp>
        <p:nvSpPr>
          <p:cNvPr id="6" name="TextBox 5">
            <a:extLst>
              <a:ext uri="{FF2B5EF4-FFF2-40B4-BE49-F238E27FC236}">
                <a16:creationId xmlns:a16="http://schemas.microsoft.com/office/drawing/2014/main" id="{08C485BB-4E8C-4BF9-84FB-F1C1F22FFE89}"/>
              </a:ext>
            </a:extLst>
          </p:cNvPr>
          <p:cNvSpPr txBox="1"/>
          <p:nvPr/>
        </p:nvSpPr>
        <p:spPr>
          <a:xfrm>
            <a:off x="19359" y="6006913"/>
            <a:ext cx="8837117"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2.5 students should be able to use pseudo code to outline the functionality of an algorithm	</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410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92D0208-47A0-4A6A-9B28-F8B54C8D66F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558008" y="980728"/>
            <a:ext cx="5472608" cy="5733256"/>
          </a:xfrm>
          <a:prstGeom prst="rect">
            <a:avLst/>
          </a:prstGeom>
          <a:effectLst>
            <a:outerShdw blurRad="50800" dist="50800" dir="5400000" algn="ctr" rotWithShape="0">
              <a:srgbClr val="000000"/>
            </a:outerShdw>
            <a:reflection endPos="0" dist="50800" dir="5400000" sy="-100000" algn="bl" rotWithShape="0"/>
          </a:effectLst>
        </p:spPr>
      </p:pic>
      <p:sp>
        <p:nvSpPr>
          <p:cNvPr id="4" name="Title 1">
            <a:extLst>
              <a:ext uri="{FF2B5EF4-FFF2-40B4-BE49-F238E27FC236}">
                <a16:creationId xmlns:a16="http://schemas.microsoft.com/office/drawing/2014/main" id="{D60231A3-CE79-421D-AFAE-C005415B235E}"/>
              </a:ext>
            </a:extLst>
          </p:cNvPr>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CHALLENGE</a:t>
            </a:r>
          </a:p>
        </p:txBody>
      </p:sp>
      <p:sp>
        <p:nvSpPr>
          <p:cNvPr id="5" name="Content Placeholder 2">
            <a:extLst>
              <a:ext uri="{FF2B5EF4-FFF2-40B4-BE49-F238E27FC236}">
                <a16:creationId xmlns:a16="http://schemas.microsoft.com/office/drawing/2014/main" id="{56C42EC1-F21F-43F3-8C77-6318327FCAE9}"/>
              </a:ext>
            </a:extLst>
          </p:cNvPr>
          <p:cNvSpPr txBox="1">
            <a:spLocks/>
          </p:cNvSpPr>
          <p:nvPr/>
        </p:nvSpPr>
        <p:spPr>
          <a:xfrm>
            <a:off x="179512" y="3172035"/>
            <a:ext cx="8229600" cy="3065277"/>
          </a:xfrm>
          <a:prstGeom prst="rect">
            <a:avLst/>
          </a:prstGeom>
          <a:solidFill>
            <a:schemeClr val="bg1"/>
          </a:solidFill>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Write a program that</a:t>
            </a:r>
          </a:p>
          <a:p>
            <a:pPr lvl="1"/>
            <a:r>
              <a:rPr lang="en-US" sz="3800" dirty="0"/>
              <a:t> Calculates the factorial of a number without using a recursive definition.</a:t>
            </a:r>
          </a:p>
          <a:p>
            <a:pPr lvl="1"/>
            <a:r>
              <a:rPr lang="en-US" sz="3800" dirty="0"/>
              <a:t> Then write a program using a recursive definition.</a:t>
            </a:r>
          </a:p>
        </p:txBody>
      </p:sp>
      <p:sp>
        <p:nvSpPr>
          <p:cNvPr id="6" name="TextBox 5">
            <a:extLst>
              <a:ext uri="{FF2B5EF4-FFF2-40B4-BE49-F238E27FC236}">
                <a16:creationId xmlns:a16="http://schemas.microsoft.com/office/drawing/2014/main" id="{B0047E77-53B3-409A-923E-BF56A902F3BB}"/>
              </a:ext>
            </a:extLst>
          </p:cNvPr>
          <p:cNvSpPr txBox="1"/>
          <p:nvPr/>
        </p:nvSpPr>
        <p:spPr>
          <a:xfrm>
            <a:off x="179512" y="6121705"/>
            <a:ext cx="8837117" cy="707886"/>
          </a:xfrm>
          <a:prstGeom prst="rect">
            <a:avLst/>
          </a:prstGeom>
          <a:solidFill>
            <a:schemeClr val="bg1"/>
          </a:solid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2.5 students should be able to use pseudo code to outline the functionality of an algorithm	</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860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47811" y="190665"/>
            <a:ext cx="6048375" cy="1014412"/>
          </a:xfrm>
        </p:spPr>
        <p:txBody>
          <a:bodyPr>
            <a:normAutofit fontScale="90000"/>
          </a:bodyPr>
          <a:lstStyle/>
          <a:p>
            <a:r>
              <a:rPr lang="en-US" dirty="0"/>
              <a:t>Sample Factorial Program</a:t>
            </a:r>
            <a:br>
              <a:rPr lang="en-US" dirty="0"/>
            </a:br>
            <a:r>
              <a:rPr lang="en-US" dirty="0"/>
              <a:t>non-recursive</a:t>
            </a:r>
          </a:p>
        </p:txBody>
      </p:sp>
      <p:pic>
        <p:nvPicPr>
          <p:cNvPr id="6" name="Picture 5" descr="A screenshot of a cell phone&#10;&#10;Description generated with very high confidence">
            <a:extLst>
              <a:ext uri="{FF2B5EF4-FFF2-40B4-BE49-F238E27FC236}">
                <a16:creationId xmlns:a16="http://schemas.microsoft.com/office/drawing/2014/main" id="{B1132583-6270-45F8-BDB9-DEAE5D0EDB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29" y="1268760"/>
            <a:ext cx="7970541" cy="4536504"/>
          </a:xfrm>
          <a:prstGeom prst="rect">
            <a:avLst/>
          </a:prstGeom>
        </p:spPr>
      </p:pic>
      <p:sp>
        <p:nvSpPr>
          <p:cNvPr id="4" name="TextBox 3">
            <a:extLst>
              <a:ext uri="{FF2B5EF4-FFF2-40B4-BE49-F238E27FC236}">
                <a16:creationId xmlns:a16="http://schemas.microsoft.com/office/drawing/2014/main" id="{081DAEFF-F942-4EA8-B458-6F7A509ACAE7}"/>
              </a:ext>
            </a:extLst>
          </p:cNvPr>
          <p:cNvSpPr txBox="1"/>
          <p:nvPr/>
        </p:nvSpPr>
        <p:spPr>
          <a:xfrm>
            <a:off x="51223" y="5992187"/>
            <a:ext cx="8784976" cy="707886"/>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1.2 students should be able to explain how the power of computing enables different solutions to difficult problems</a:t>
            </a:r>
          </a:p>
        </p:txBody>
      </p:sp>
    </p:spTree>
    <p:extLst>
      <p:ext uri="{BB962C8B-B14F-4D97-AF65-F5344CB8AC3E}">
        <p14:creationId xmlns:p14="http://schemas.microsoft.com/office/powerpoint/2010/main" val="277209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75656" y="26775"/>
            <a:ext cx="6048375" cy="1014412"/>
          </a:xfrm>
        </p:spPr>
        <p:txBody>
          <a:bodyPr>
            <a:normAutofit fontScale="90000"/>
          </a:bodyPr>
          <a:lstStyle/>
          <a:p>
            <a:r>
              <a:rPr lang="en-US" dirty="0"/>
              <a:t>Sample Factorial Program</a:t>
            </a:r>
            <a:br>
              <a:rPr lang="en-US" dirty="0"/>
            </a:br>
            <a:r>
              <a:rPr lang="en-US" dirty="0"/>
              <a:t>recursive</a:t>
            </a:r>
          </a:p>
        </p:txBody>
      </p:sp>
      <p:pic>
        <p:nvPicPr>
          <p:cNvPr id="4" name="Picture 3" descr="A screenshot of a cell phone&#10;&#10;Description generated with very high confidence">
            <a:extLst>
              <a:ext uri="{FF2B5EF4-FFF2-40B4-BE49-F238E27FC236}">
                <a16:creationId xmlns:a16="http://schemas.microsoft.com/office/drawing/2014/main" id="{16A7795E-329D-436A-8BD7-2727C14E6B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100068"/>
            <a:ext cx="8473806" cy="4993228"/>
          </a:xfrm>
          <a:prstGeom prst="rect">
            <a:avLst/>
          </a:prstGeom>
        </p:spPr>
      </p:pic>
      <p:sp>
        <p:nvSpPr>
          <p:cNvPr id="5" name="TextBox 4">
            <a:extLst>
              <a:ext uri="{FF2B5EF4-FFF2-40B4-BE49-F238E27FC236}">
                <a16:creationId xmlns:a16="http://schemas.microsoft.com/office/drawing/2014/main" id="{4EB7690D-AF6A-48EE-92C3-1E2620398ADB}"/>
              </a:ext>
            </a:extLst>
          </p:cNvPr>
          <p:cNvSpPr txBox="1"/>
          <p:nvPr/>
        </p:nvSpPr>
        <p:spPr>
          <a:xfrm>
            <a:off x="121948" y="6152177"/>
            <a:ext cx="9022052" cy="707886"/>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1.2 students should be able to explain how the power of computing enables different solutions to difficult problems</a:t>
            </a:r>
          </a:p>
        </p:txBody>
      </p:sp>
    </p:spTree>
    <p:extLst>
      <p:ext uri="{BB962C8B-B14F-4D97-AF65-F5344CB8AC3E}">
        <p14:creationId xmlns:p14="http://schemas.microsoft.com/office/powerpoint/2010/main" val="2158714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BDE24EF-3566-457D-BB52-F16D0A205DD4}"/>
              </a:ext>
            </a:extLst>
          </p:cNvPr>
          <p:cNvSpPr txBox="1">
            <a:spLocks/>
          </p:cNvSpPr>
          <p:nvPr/>
        </p:nvSpPr>
        <p:spPr>
          <a:xfrm>
            <a:off x="457200" y="1412776"/>
            <a:ext cx="8229600" cy="3096344"/>
          </a:xfrm>
          <a:prstGeom prst="rect">
            <a:avLst/>
          </a:prstGeom>
          <a:noFill/>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Write a function that</a:t>
            </a:r>
          </a:p>
          <a:p>
            <a:pPr lvl="1"/>
            <a:r>
              <a:rPr lang="en-US" sz="3800" dirty="0"/>
              <a:t> Takes a word (string) from the user.</a:t>
            </a:r>
          </a:p>
          <a:p>
            <a:pPr lvl="1"/>
            <a:r>
              <a:rPr lang="en-US" sz="3800" dirty="0"/>
              <a:t> Checks if the word is a Palindrome, non-recursively</a:t>
            </a:r>
          </a:p>
          <a:p>
            <a:pPr lvl="1"/>
            <a:r>
              <a:rPr lang="en-US" sz="3800" dirty="0"/>
              <a:t> Does this recursively!</a:t>
            </a:r>
          </a:p>
        </p:txBody>
      </p:sp>
      <p:sp>
        <p:nvSpPr>
          <p:cNvPr id="3" name="Title 1">
            <a:extLst>
              <a:ext uri="{FF2B5EF4-FFF2-40B4-BE49-F238E27FC236}">
                <a16:creationId xmlns:a16="http://schemas.microsoft.com/office/drawing/2014/main" id="{CC2E4658-5CE8-4456-A617-EA4887FE8ADE}"/>
              </a:ext>
            </a:extLst>
          </p:cNvPr>
          <p:cNvSpPr txBox="1">
            <a:spLocks/>
          </p:cNvSpPr>
          <p:nvPr/>
        </p:nvSpPr>
        <p:spPr>
          <a:xfrm>
            <a:off x="179512" y="332656"/>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CHALLENGE</a:t>
            </a:r>
          </a:p>
        </p:txBody>
      </p:sp>
      <p:pic>
        <p:nvPicPr>
          <p:cNvPr id="5" name="Picture 4">
            <a:extLst>
              <a:ext uri="{FF2B5EF4-FFF2-40B4-BE49-F238E27FC236}">
                <a16:creationId xmlns:a16="http://schemas.microsoft.com/office/drawing/2014/main" id="{A326A149-AE25-4E57-AD86-53F8DE76336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156176" y="3861048"/>
            <a:ext cx="2457202" cy="2095372"/>
          </a:xfrm>
          <a:prstGeom prst="rect">
            <a:avLst/>
          </a:prstGeom>
        </p:spPr>
      </p:pic>
      <p:sp>
        <p:nvSpPr>
          <p:cNvPr id="7" name="TextBox 6">
            <a:extLst>
              <a:ext uri="{FF2B5EF4-FFF2-40B4-BE49-F238E27FC236}">
                <a16:creationId xmlns:a16="http://schemas.microsoft.com/office/drawing/2014/main" id="{983B1640-6641-4EBC-A34F-1BC6BBF99FAA}"/>
              </a:ext>
            </a:extLst>
          </p:cNvPr>
          <p:cNvSpPr txBox="1"/>
          <p:nvPr/>
        </p:nvSpPr>
        <p:spPr>
          <a:xfrm>
            <a:off x="2771800" y="4293096"/>
            <a:ext cx="2880320" cy="1569660"/>
          </a:xfrm>
          <a:prstGeom prst="rect">
            <a:avLst/>
          </a:prstGeom>
          <a:solidFill>
            <a:schemeClr val="accent1"/>
          </a:solidFill>
          <a:ln>
            <a:solidFill>
              <a:schemeClr val="accent1"/>
            </a:solidFill>
          </a:ln>
        </p:spPr>
        <p:txBody>
          <a:bodyPr wrap="square" rtlCol="0">
            <a:spAutoFit/>
          </a:bodyPr>
          <a:lstStyle/>
          <a:p>
            <a:pPr algn="ctr"/>
            <a:r>
              <a:rPr lang="en-IE" sz="3200" dirty="0"/>
              <a:t>RACECAR </a:t>
            </a:r>
          </a:p>
          <a:p>
            <a:pPr algn="ctr"/>
            <a:r>
              <a:rPr lang="en-IE" sz="3200" dirty="0"/>
              <a:t>goes forwards and backwards</a:t>
            </a:r>
          </a:p>
        </p:txBody>
      </p:sp>
      <p:sp>
        <p:nvSpPr>
          <p:cNvPr id="6" name="TextBox 5">
            <a:extLst>
              <a:ext uri="{FF2B5EF4-FFF2-40B4-BE49-F238E27FC236}">
                <a16:creationId xmlns:a16="http://schemas.microsoft.com/office/drawing/2014/main" id="{B7B7A54C-4D98-4B4B-B337-40D601C58D49}"/>
              </a:ext>
            </a:extLst>
          </p:cNvPr>
          <p:cNvSpPr txBox="1"/>
          <p:nvPr/>
        </p:nvSpPr>
        <p:spPr>
          <a:xfrm>
            <a:off x="154136" y="6093296"/>
            <a:ext cx="8835727"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2.20 students should be able to identify and fix/debug warnings and errors in computer code and modify as required	</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913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54340C9-C30F-4239-8613-A35637B79C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7802474" y="412841"/>
            <a:ext cx="1058689" cy="443350"/>
          </a:xfrm>
          <a:prstGeom prst="rect">
            <a:avLst/>
          </a:prstGeom>
        </p:spPr>
      </p:pic>
      <p:sp>
        <p:nvSpPr>
          <p:cNvPr id="2" name="Title 1"/>
          <p:cNvSpPr>
            <a:spLocks noGrp="1"/>
          </p:cNvSpPr>
          <p:nvPr>
            <p:ph type="title" idx="4294967295"/>
          </p:nvPr>
        </p:nvSpPr>
        <p:spPr>
          <a:xfrm>
            <a:off x="457200" y="248945"/>
            <a:ext cx="8229600" cy="1143000"/>
          </a:xfrm>
        </p:spPr>
        <p:txBody>
          <a:bodyPr>
            <a:normAutofit/>
          </a:bodyPr>
          <a:lstStyle/>
          <a:p>
            <a:r>
              <a:rPr lang="en-US" dirty="0"/>
              <a:t>CT Challenge… Paths and Nodes</a:t>
            </a:r>
          </a:p>
        </p:txBody>
      </p:sp>
      <p:pic>
        <p:nvPicPr>
          <p:cNvPr id="10" name="Picture 9" descr="A picture containing sky, snow, yellow&#10;&#10;Description generated with high confidence">
            <a:extLst>
              <a:ext uri="{FF2B5EF4-FFF2-40B4-BE49-F238E27FC236}">
                <a16:creationId xmlns:a16="http://schemas.microsoft.com/office/drawing/2014/main" id="{C0641A79-AF9C-4A5A-90B1-2EA39434B3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1589785"/>
            <a:ext cx="4248472" cy="4131228"/>
          </a:xfrm>
          <a:prstGeom prst="rect">
            <a:avLst/>
          </a:prstGeom>
        </p:spPr>
      </p:pic>
      <p:sp>
        <p:nvSpPr>
          <p:cNvPr id="3" name="Content Placeholder 2"/>
          <p:cNvSpPr>
            <a:spLocks noGrp="1"/>
          </p:cNvSpPr>
          <p:nvPr>
            <p:ph idx="4294967295"/>
          </p:nvPr>
        </p:nvSpPr>
        <p:spPr>
          <a:xfrm>
            <a:off x="4473716" y="1488620"/>
            <a:ext cx="4445040" cy="4460660"/>
          </a:xfrm>
          <a:ln>
            <a:solidFill>
              <a:schemeClr val="accent1"/>
            </a:solidFill>
          </a:ln>
        </p:spPr>
        <p:txBody>
          <a:bodyPr>
            <a:normAutofit fontScale="92500" lnSpcReduction="10000"/>
          </a:bodyPr>
          <a:lstStyle/>
          <a:p>
            <a:pPr marL="0" indent="0">
              <a:buNone/>
            </a:pPr>
            <a:r>
              <a:rPr lang="en-IE" dirty="0"/>
              <a:t>Your task is to use a recursive function to figure out how to cross the graph, from node1 (N1) to node6 (N6). </a:t>
            </a:r>
          </a:p>
          <a:p>
            <a:pPr marL="0" indent="0">
              <a:buNone/>
            </a:pPr>
            <a:r>
              <a:rPr lang="en-IE" dirty="0"/>
              <a:t>As the Turtles follow the nodes on the graph, the challenge is to find paths that can be walked without repeating any nodes.</a:t>
            </a:r>
          </a:p>
          <a:p>
            <a:pPr marL="0" indent="0" algn="ctr">
              <a:buNone/>
            </a:pPr>
            <a:endParaRPr lang="en-US" sz="2800" dirty="0"/>
          </a:p>
          <a:p>
            <a:endParaRPr lang="en-US" dirty="0"/>
          </a:p>
        </p:txBody>
      </p:sp>
    </p:spTree>
    <p:extLst>
      <p:ext uri="{BB962C8B-B14F-4D97-AF65-F5344CB8AC3E}">
        <p14:creationId xmlns:p14="http://schemas.microsoft.com/office/powerpoint/2010/main" val="1584109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IE" dirty="0"/>
              <a:t>Lesson Review</a:t>
            </a:r>
          </a:p>
        </p:txBody>
      </p:sp>
      <p:sp>
        <p:nvSpPr>
          <p:cNvPr id="4" name="Content Placeholder 2">
            <a:extLst>
              <a:ext uri="{FF2B5EF4-FFF2-40B4-BE49-F238E27FC236}">
                <a16:creationId xmlns:a16="http://schemas.microsoft.com/office/drawing/2014/main" id="{BEA6377D-FBFD-4308-B283-4C0BEE085368}"/>
              </a:ext>
            </a:extLst>
          </p:cNvPr>
          <p:cNvSpPr txBox="1">
            <a:spLocks/>
          </p:cNvSpPr>
          <p:nvPr/>
        </p:nvSpPr>
        <p:spPr>
          <a:xfrm>
            <a:off x="539552" y="1410134"/>
            <a:ext cx="8229600" cy="341297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dirty="0"/>
              <a:t>As a result of this lesson:</a:t>
            </a:r>
          </a:p>
          <a:p>
            <a:pPr marL="514350" indent="-514350">
              <a:buFont typeface="+mj-lt"/>
              <a:buAutoNum type="arabicPeriod"/>
            </a:pPr>
            <a:r>
              <a:rPr lang="en-IE" dirty="0"/>
              <a:t>I can write a program that calls itself. A recursive function.</a:t>
            </a:r>
          </a:p>
          <a:p>
            <a:pPr marL="514350" indent="-514350">
              <a:buFont typeface="+mj-lt"/>
              <a:buAutoNum type="arabicPeriod"/>
            </a:pPr>
            <a:r>
              <a:rPr lang="en-IE" dirty="0"/>
              <a:t>I can define when a recursive function should be used.</a:t>
            </a:r>
          </a:p>
          <a:p>
            <a:pPr marL="514350" indent="-514350">
              <a:buFont typeface="+mj-lt"/>
              <a:buAutoNum type="arabicPeriod"/>
            </a:pPr>
            <a:r>
              <a:rPr lang="en-IE" dirty="0"/>
              <a:t>I have written recursive definitions for a variety of different problems and contexts.</a:t>
            </a:r>
          </a:p>
        </p:txBody>
      </p:sp>
      <p:sp>
        <p:nvSpPr>
          <p:cNvPr id="5" name="TextBox 4">
            <a:extLst>
              <a:ext uri="{FF2B5EF4-FFF2-40B4-BE49-F238E27FC236}">
                <a16:creationId xmlns:a16="http://schemas.microsoft.com/office/drawing/2014/main" id="{CB7B318D-D696-49CF-8698-440AC9631AAB}"/>
              </a:ext>
            </a:extLst>
          </p:cNvPr>
          <p:cNvSpPr txBox="1"/>
          <p:nvPr/>
        </p:nvSpPr>
        <p:spPr>
          <a:xfrm>
            <a:off x="143508" y="6021288"/>
            <a:ext cx="8856984" cy="707886"/>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1.5 students should be able to evaluate alternative solutions to computational problems</a:t>
            </a:r>
          </a:p>
        </p:txBody>
      </p:sp>
    </p:spTree>
    <p:extLst>
      <p:ext uri="{BB962C8B-B14F-4D97-AF65-F5344CB8AC3E}">
        <p14:creationId xmlns:p14="http://schemas.microsoft.com/office/powerpoint/2010/main" val="264603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9275"/>
            <a:ext cx="8229600" cy="1143000"/>
          </a:xfrm>
        </p:spPr>
        <p:txBody>
          <a:bodyPr/>
          <a:lstStyle/>
          <a:p>
            <a:r>
              <a:rPr lang="en-IE" dirty="0"/>
              <a:t>Learning Intentions</a:t>
            </a:r>
          </a:p>
        </p:txBody>
      </p:sp>
      <p:sp>
        <p:nvSpPr>
          <p:cNvPr id="3" name="Content Placeholder 2"/>
          <p:cNvSpPr>
            <a:spLocks noGrp="1"/>
          </p:cNvSpPr>
          <p:nvPr>
            <p:ph idx="4294967295"/>
          </p:nvPr>
        </p:nvSpPr>
        <p:spPr>
          <a:xfrm>
            <a:off x="683568" y="1844824"/>
            <a:ext cx="8229600" cy="3413125"/>
          </a:xfrm>
        </p:spPr>
        <p:txBody>
          <a:bodyPr>
            <a:normAutofit fontScale="92500" lnSpcReduction="10000"/>
          </a:bodyPr>
          <a:lstStyle/>
          <a:p>
            <a:pPr marL="0" indent="0">
              <a:buNone/>
            </a:pPr>
            <a:r>
              <a:rPr lang="en-IE" dirty="0"/>
              <a:t>From this lesson the students will be able to:</a:t>
            </a:r>
          </a:p>
          <a:p>
            <a:pPr marL="514350" indent="-514350">
              <a:buFont typeface="+mj-lt"/>
              <a:buAutoNum type="arabicPeriod"/>
            </a:pPr>
            <a:r>
              <a:rPr lang="en-IE" dirty="0"/>
              <a:t>Write a program that calls itself. A recursive function.</a:t>
            </a:r>
          </a:p>
          <a:p>
            <a:pPr marL="514350" indent="-514350">
              <a:buFont typeface="+mj-lt"/>
              <a:buAutoNum type="arabicPeriod"/>
            </a:pPr>
            <a:r>
              <a:rPr lang="en-IE" dirty="0"/>
              <a:t>Define when a recursive function should be used.</a:t>
            </a:r>
          </a:p>
          <a:p>
            <a:pPr marL="514350" indent="-514350">
              <a:buFont typeface="+mj-lt"/>
              <a:buAutoNum type="arabicPeriod"/>
            </a:pPr>
            <a:r>
              <a:rPr lang="en-IE" dirty="0"/>
              <a:t>Use a recursive function to find the factorial of any integer.</a:t>
            </a:r>
          </a:p>
        </p:txBody>
      </p:sp>
      <p:sp>
        <p:nvSpPr>
          <p:cNvPr id="4" name="TextBox 3">
            <a:extLst>
              <a:ext uri="{FF2B5EF4-FFF2-40B4-BE49-F238E27FC236}">
                <a16:creationId xmlns:a16="http://schemas.microsoft.com/office/drawing/2014/main" id="{CBE18C14-0613-4FF9-9369-A4273EED9D96}"/>
              </a:ext>
            </a:extLst>
          </p:cNvPr>
          <p:cNvSpPr txBox="1"/>
          <p:nvPr/>
        </p:nvSpPr>
        <p:spPr>
          <a:xfrm>
            <a:off x="87417" y="5954782"/>
            <a:ext cx="8805664"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2.9 students should be able to assemble existing algorithms or create new ones that use functions (including recursive), procedures, and modules</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397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lstStyle/>
          <a:p>
            <a:r>
              <a:rPr lang="en-IE" dirty="0"/>
              <a:t>recall from FUNCTIONS</a:t>
            </a:r>
          </a:p>
        </p:txBody>
      </p:sp>
      <p:sp>
        <p:nvSpPr>
          <p:cNvPr id="5" name="Content Placeholder 2">
            <a:extLst>
              <a:ext uri="{FF2B5EF4-FFF2-40B4-BE49-F238E27FC236}">
                <a16:creationId xmlns:a16="http://schemas.microsoft.com/office/drawing/2014/main" id="{1CAFD12F-C595-40FB-B659-18C1B0A2B249}"/>
              </a:ext>
            </a:extLst>
          </p:cNvPr>
          <p:cNvSpPr>
            <a:spLocks noGrp="1"/>
          </p:cNvSpPr>
          <p:nvPr>
            <p:ph idx="4294967295"/>
          </p:nvPr>
        </p:nvSpPr>
        <p:spPr>
          <a:xfrm>
            <a:off x="914400" y="1196975"/>
            <a:ext cx="8229600" cy="4525963"/>
          </a:xfrm>
        </p:spPr>
        <p:txBody>
          <a:bodyPr/>
          <a:lstStyle/>
          <a:p>
            <a:r>
              <a:rPr lang="en-IE" dirty="0"/>
              <a:t>We can pass in as many parameters to a function as we like:</a:t>
            </a:r>
          </a:p>
          <a:p>
            <a:endParaRPr lang="en-IE" dirty="0"/>
          </a:p>
          <a:p>
            <a:pPr lvl="1"/>
            <a:r>
              <a:rPr lang="en-IE" b="1" dirty="0"/>
              <a:t>def </a:t>
            </a:r>
            <a:r>
              <a:rPr lang="en-IE" b="1" dirty="0" err="1"/>
              <a:t>fancyNumberOfInputs</a:t>
            </a:r>
            <a:r>
              <a:rPr lang="en-IE" b="1" dirty="0"/>
              <a:t>(a, b, c, x, y, z)</a:t>
            </a:r>
          </a:p>
          <a:p>
            <a:endParaRPr lang="en-IE" dirty="0"/>
          </a:p>
          <a:p>
            <a:r>
              <a:rPr lang="en-IE" dirty="0"/>
              <a:t>BUT we can only ever have </a:t>
            </a:r>
            <a:r>
              <a:rPr lang="en-IE" u="sng" dirty="0"/>
              <a:t>one (if any) return </a:t>
            </a:r>
            <a:r>
              <a:rPr lang="en-IE" dirty="0"/>
              <a:t>from a function.</a:t>
            </a:r>
            <a:endParaRPr lang="en-US" dirty="0"/>
          </a:p>
        </p:txBody>
      </p:sp>
    </p:spTree>
    <p:extLst>
      <p:ext uri="{BB962C8B-B14F-4D97-AF65-F5344CB8AC3E}">
        <p14:creationId xmlns:p14="http://schemas.microsoft.com/office/powerpoint/2010/main" val="204590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p:cTn id="7"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normAutofit/>
          </a:bodyPr>
          <a:lstStyle/>
          <a:p>
            <a:r>
              <a:rPr lang="en-IE" dirty="0"/>
              <a:t>Recall this definition</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1223963" y="3932238"/>
            <a:ext cx="7920037" cy="1800225"/>
          </a:xfrm>
        </p:spPr>
        <p:txBody>
          <a:bodyPr>
            <a:normAutofit/>
          </a:bodyPr>
          <a:lstStyle/>
          <a:p>
            <a:pPr marL="0" indent="0">
              <a:buNone/>
            </a:pPr>
            <a:r>
              <a:rPr lang="en-IE" dirty="0"/>
              <a:t>The command </a:t>
            </a:r>
            <a:r>
              <a:rPr lang="en-IE" dirty="0">
                <a:latin typeface="Courier"/>
              </a:rPr>
              <a:t>return</a:t>
            </a:r>
            <a:r>
              <a:rPr lang="en-IE" dirty="0"/>
              <a:t> sends back the variable to wherever the function was called.</a:t>
            </a:r>
          </a:p>
          <a:p>
            <a:pPr marL="0" indent="0">
              <a:buNone/>
            </a:pPr>
            <a:r>
              <a:rPr lang="en-IE" dirty="0"/>
              <a:t>(usually in the main program)</a:t>
            </a:r>
          </a:p>
          <a:p>
            <a:endParaRPr lang="en-IE" dirty="0"/>
          </a:p>
        </p:txBody>
      </p:sp>
      <p:pic>
        <p:nvPicPr>
          <p:cNvPr id="3" name="Picture 2">
            <a:extLst>
              <a:ext uri="{FF2B5EF4-FFF2-40B4-BE49-F238E27FC236}">
                <a16:creationId xmlns:a16="http://schemas.microsoft.com/office/drawing/2014/main" id="{0B3C939D-DF62-43A7-815E-468ACC75DA75}"/>
              </a:ext>
            </a:extLst>
          </p:cNvPr>
          <p:cNvPicPr>
            <a:picLocks noChangeAspect="1"/>
          </p:cNvPicPr>
          <p:nvPr/>
        </p:nvPicPr>
        <p:blipFill>
          <a:blip r:embed="rId3"/>
          <a:stretch>
            <a:fillRect/>
          </a:stretch>
        </p:blipFill>
        <p:spPr>
          <a:xfrm>
            <a:off x="402363" y="1417638"/>
            <a:ext cx="8417267" cy="2443410"/>
          </a:xfrm>
          <a:prstGeom prst="rect">
            <a:avLst/>
          </a:prstGeom>
        </p:spPr>
      </p:pic>
    </p:spTree>
    <p:extLst>
      <p:ext uri="{BB962C8B-B14F-4D97-AF65-F5344CB8AC3E}">
        <p14:creationId xmlns:p14="http://schemas.microsoft.com/office/powerpoint/2010/main" val="76272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134938"/>
            <a:ext cx="8229600" cy="1143000"/>
          </a:xfrm>
        </p:spPr>
        <p:txBody>
          <a:bodyPr/>
          <a:lstStyle/>
          <a:p>
            <a:r>
              <a:rPr lang="en-IE" dirty="0" err="1"/>
              <a:t>halveME</a:t>
            </a:r>
            <a:r>
              <a:rPr lang="en-IE" dirty="0"/>
              <a:t> in a LOOP</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287337" y="5085184"/>
            <a:ext cx="8569325" cy="1143000"/>
          </a:xfrm>
          <a:ln w="9525">
            <a:solidFill>
              <a:schemeClr val="tx1"/>
            </a:solidFill>
          </a:ln>
        </p:spPr>
        <p:txBody>
          <a:bodyPr>
            <a:normAutofit fontScale="92500"/>
          </a:bodyPr>
          <a:lstStyle/>
          <a:p>
            <a:pPr marL="0" indent="0">
              <a:buNone/>
            </a:pPr>
            <a:r>
              <a:rPr lang="en-IE" dirty="0"/>
              <a:t>Beginning with 1024, predict the output of this program as it goes through each iteration of the loop.</a:t>
            </a:r>
          </a:p>
        </p:txBody>
      </p:sp>
      <p:pic>
        <p:nvPicPr>
          <p:cNvPr id="10" name="Picture 9" descr="A screenshot of a cell phone&#10;&#10;Description generated with very high confidence">
            <a:extLst>
              <a:ext uri="{FF2B5EF4-FFF2-40B4-BE49-F238E27FC236}">
                <a16:creationId xmlns:a16="http://schemas.microsoft.com/office/drawing/2014/main" id="{CC3E6C32-4892-475D-8AA5-F6D30C670A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464" y="1124744"/>
            <a:ext cx="8534610" cy="3888432"/>
          </a:xfrm>
          <a:prstGeom prst="rect">
            <a:avLst/>
          </a:prstGeom>
        </p:spPr>
      </p:pic>
      <p:sp>
        <p:nvSpPr>
          <p:cNvPr id="6" name="TextBox 5">
            <a:extLst>
              <a:ext uri="{FF2B5EF4-FFF2-40B4-BE49-F238E27FC236}">
                <a16:creationId xmlns:a16="http://schemas.microsoft.com/office/drawing/2014/main" id="{C1DA0C4E-8C40-4C7B-8791-0B85C26A5A8F}"/>
              </a:ext>
            </a:extLst>
          </p:cNvPr>
          <p:cNvSpPr txBox="1"/>
          <p:nvPr/>
        </p:nvSpPr>
        <p:spPr>
          <a:xfrm>
            <a:off x="80525" y="6373620"/>
            <a:ext cx="8964488" cy="400110"/>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1.6 students should be able to explain the operation of a variety of algorithms</a:t>
            </a:r>
          </a:p>
        </p:txBody>
      </p:sp>
    </p:spTree>
    <p:extLst>
      <p:ext uri="{BB962C8B-B14F-4D97-AF65-F5344CB8AC3E}">
        <p14:creationId xmlns:p14="http://schemas.microsoft.com/office/powerpoint/2010/main" val="790741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134938"/>
            <a:ext cx="8229600" cy="1143000"/>
          </a:xfrm>
        </p:spPr>
        <p:txBody>
          <a:bodyPr/>
          <a:lstStyle/>
          <a:p>
            <a:r>
              <a:rPr lang="en-IE" dirty="0" err="1"/>
              <a:t>halveME</a:t>
            </a:r>
            <a:r>
              <a:rPr lang="en-IE" dirty="0"/>
              <a:t> in a LOOP</a:t>
            </a:r>
          </a:p>
        </p:txBody>
      </p:sp>
      <p:pic>
        <p:nvPicPr>
          <p:cNvPr id="8" name="Picture 7" descr="A screenshot of a cell phone&#10;&#10;Description generated with very high confidence">
            <a:extLst>
              <a:ext uri="{FF2B5EF4-FFF2-40B4-BE49-F238E27FC236}">
                <a16:creationId xmlns:a16="http://schemas.microsoft.com/office/drawing/2014/main" id="{A5A85AB2-CEAB-4722-86AF-B3C2255E8D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1385937"/>
            <a:ext cx="4538658" cy="1863030"/>
          </a:xfrm>
          <a:prstGeom prst="rect">
            <a:avLst/>
          </a:prstGeom>
        </p:spPr>
      </p:pic>
      <p:sp>
        <p:nvSpPr>
          <p:cNvPr id="6" name="Content Placeholder 2">
            <a:extLst>
              <a:ext uri="{FF2B5EF4-FFF2-40B4-BE49-F238E27FC236}">
                <a16:creationId xmlns:a16="http://schemas.microsoft.com/office/drawing/2014/main" id="{46EC9773-0302-4FD8-A1A2-15D8A9AC744B}"/>
              </a:ext>
            </a:extLst>
          </p:cNvPr>
          <p:cNvSpPr txBox="1">
            <a:spLocks/>
          </p:cNvSpPr>
          <p:nvPr/>
        </p:nvSpPr>
        <p:spPr>
          <a:xfrm>
            <a:off x="2339752" y="2261924"/>
            <a:ext cx="6264696" cy="3471332"/>
          </a:xfrm>
          <a:prstGeom prst="rect">
            <a:avLst/>
          </a:prstGeom>
          <a:solidFill>
            <a:schemeClr val="bg1"/>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sz="4600" dirty="0"/>
              <a:t>But what if the definition </a:t>
            </a:r>
            <a:r>
              <a:rPr lang="en-IE" sz="4600" dirty="0" err="1"/>
              <a:t>halveME</a:t>
            </a:r>
            <a:r>
              <a:rPr lang="en-IE" sz="4600" dirty="0"/>
              <a:t> called itself?</a:t>
            </a:r>
          </a:p>
          <a:p>
            <a:pPr marL="0" indent="0">
              <a:buFont typeface="Arial" pitchFamily="34" charset="0"/>
              <a:buNone/>
            </a:pPr>
            <a:r>
              <a:rPr lang="en-IE" sz="4600" dirty="0"/>
              <a:t>So instead of returning </a:t>
            </a:r>
            <a:r>
              <a:rPr lang="en-IE" sz="4600" dirty="0" err="1"/>
              <a:t>halfMyNumber</a:t>
            </a:r>
            <a:r>
              <a:rPr lang="en-IE" sz="4600" dirty="0"/>
              <a:t> we wrote :</a:t>
            </a:r>
          </a:p>
          <a:p>
            <a:pPr marL="0" indent="0">
              <a:buFont typeface="Arial" pitchFamily="34" charset="0"/>
              <a:buNone/>
            </a:pPr>
            <a:r>
              <a:rPr lang="en-IE" sz="4600" dirty="0" err="1"/>
              <a:t>halveME</a:t>
            </a:r>
            <a:r>
              <a:rPr lang="en-IE" sz="4600" dirty="0"/>
              <a:t>(</a:t>
            </a:r>
            <a:r>
              <a:rPr lang="en-IE" sz="4600" dirty="0" err="1"/>
              <a:t>halfMyNumber</a:t>
            </a:r>
            <a:r>
              <a:rPr lang="en-IE" sz="4600" dirty="0"/>
              <a:t>) ?</a:t>
            </a:r>
          </a:p>
          <a:p>
            <a:endParaRPr lang="en-IE" dirty="0"/>
          </a:p>
        </p:txBody>
      </p:sp>
    </p:spTree>
    <p:extLst>
      <p:ext uri="{BB962C8B-B14F-4D97-AF65-F5344CB8AC3E}">
        <p14:creationId xmlns:p14="http://schemas.microsoft.com/office/powerpoint/2010/main" val="125320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251520" y="5467"/>
            <a:ext cx="8229600" cy="1143000"/>
          </a:xfrm>
        </p:spPr>
        <p:txBody>
          <a:bodyPr/>
          <a:lstStyle/>
          <a:p>
            <a:r>
              <a:rPr lang="en-IE" dirty="0"/>
              <a:t>Call Myself</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358775" y="4365625"/>
            <a:ext cx="8785225" cy="2433638"/>
          </a:xfrm>
        </p:spPr>
        <p:txBody>
          <a:bodyPr>
            <a:normAutofit fontScale="62500" lnSpcReduction="20000"/>
          </a:bodyPr>
          <a:lstStyle/>
          <a:p>
            <a:pPr marL="0" indent="0">
              <a:buNone/>
            </a:pPr>
            <a:r>
              <a:rPr lang="en-IE" sz="4400" dirty="0"/>
              <a:t>Using pen and paper, predict the output. </a:t>
            </a:r>
          </a:p>
          <a:p>
            <a:pPr marL="0" indent="0">
              <a:buNone/>
            </a:pPr>
            <a:r>
              <a:rPr lang="en-IE" sz="4400" dirty="0"/>
              <a:t>Write the code and Let the output run.</a:t>
            </a:r>
          </a:p>
          <a:p>
            <a:pPr marL="0" indent="0">
              <a:buNone/>
            </a:pPr>
            <a:r>
              <a:rPr lang="en-IE" sz="4400" dirty="0"/>
              <a:t>You will (eventually) get an error telling you there are too many </a:t>
            </a:r>
            <a:r>
              <a:rPr lang="en-IE" sz="4400" b="1" u="sng" dirty="0"/>
              <a:t>recursions</a:t>
            </a:r>
            <a:r>
              <a:rPr lang="en-IE" sz="4400" u="sng" dirty="0"/>
              <a:t>.</a:t>
            </a:r>
          </a:p>
          <a:p>
            <a:pPr marL="0" indent="0">
              <a:buNone/>
            </a:pPr>
            <a:r>
              <a:rPr lang="en-IE" sz="4400" u="sng" dirty="0"/>
              <a:t>How would you stop the program going below a value of 1?</a:t>
            </a:r>
          </a:p>
          <a:p>
            <a:endParaRPr lang="en-IE" dirty="0"/>
          </a:p>
        </p:txBody>
      </p:sp>
      <p:pic>
        <p:nvPicPr>
          <p:cNvPr id="8" name="Picture 7">
            <a:extLst>
              <a:ext uri="{FF2B5EF4-FFF2-40B4-BE49-F238E27FC236}">
                <a16:creationId xmlns:a16="http://schemas.microsoft.com/office/drawing/2014/main" id="{D0837E25-BFF4-4275-AD33-14A48FB37B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836712"/>
            <a:ext cx="8210252" cy="3528392"/>
          </a:xfrm>
          <a:prstGeom prst="rect">
            <a:avLst/>
          </a:prstGeom>
        </p:spPr>
      </p:pic>
    </p:spTree>
    <p:extLst>
      <p:ext uri="{BB962C8B-B14F-4D97-AF65-F5344CB8AC3E}">
        <p14:creationId xmlns:p14="http://schemas.microsoft.com/office/powerpoint/2010/main" val="331267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10;&#10;Description generated with high confidence">
            <a:extLst>
              <a:ext uri="{FF2B5EF4-FFF2-40B4-BE49-F238E27FC236}">
                <a16:creationId xmlns:a16="http://schemas.microsoft.com/office/drawing/2014/main" id="{BC877E63-CAA5-4EFB-B4D4-E810A55179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980728"/>
            <a:ext cx="8287330" cy="5400600"/>
          </a:xfrm>
          <a:prstGeom prst="rect">
            <a:avLst/>
          </a:prstGeom>
        </p:spPr>
      </p:pic>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21190" y="37472"/>
            <a:ext cx="8229600" cy="1143000"/>
          </a:xfrm>
        </p:spPr>
        <p:txBody>
          <a:bodyPr/>
          <a:lstStyle/>
          <a:p>
            <a:r>
              <a:rPr lang="en-IE" dirty="0"/>
              <a:t>CALL and STOP Myself</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3923928" y="3573016"/>
            <a:ext cx="4606369" cy="2700300"/>
          </a:xfrm>
        </p:spPr>
        <p:txBody>
          <a:bodyPr>
            <a:normAutofit fontScale="77500" lnSpcReduction="20000"/>
          </a:bodyPr>
          <a:lstStyle/>
          <a:p>
            <a:pPr marL="0" indent="0">
              <a:buNone/>
            </a:pPr>
            <a:r>
              <a:rPr lang="en-IE" sz="4400" dirty="0"/>
              <a:t>A recursive definition calls itself.</a:t>
            </a:r>
          </a:p>
          <a:p>
            <a:pPr marL="0" indent="0">
              <a:buNone/>
            </a:pPr>
            <a:r>
              <a:rPr lang="en-IE" sz="4400" dirty="0"/>
              <a:t>A terminating condition makes it stop calling itself at some point.</a:t>
            </a:r>
          </a:p>
          <a:p>
            <a:pPr marL="0" indent="0">
              <a:buNone/>
            </a:pPr>
            <a:endParaRPr lang="en-IE" dirty="0"/>
          </a:p>
        </p:txBody>
      </p:sp>
    </p:spTree>
    <p:extLst>
      <p:ext uri="{BB962C8B-B14F-4D97-AF65-F5344CB8AC3E}">
        <p14:creationId xmlns:p14="http://schemas.microsoft.com/office/powerpoint/2010/main" val="231216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a:t>A Basic Recursive Function</a:t>
            </a:r>
          </a:p>
        </p:txBody>
      </p:sp>
      <p:sp>
        <p:nvSpPr>
          <p:cNvPr id="4" name="Rectangle 3">
            <a:extLst>
              <a:ext uri="{FF2B5EF4-FFF2-40B4-BE49-F238E27FC236}">
                <a16:creationId xmlns:a16="http://schemas.microsoft.com/office/drawing/2014/main" id="{D0149EB4-70DF-4112-880E-0C7BEA61C4A4}"/>
              </a:ext>
            </a:extLst>
          </p:cNvPr>
          <p:cNvSpPr/>
          <p:nvPr/>
        </p:nvSpPr>
        <p:spPr>
          <a:xfrm>
            <a:off x="395536" y="1196752"/>
            <a:ext cx="8568952" cy="4401205"/>
          </a:xfrm>
          <a:prstGeom prst="rect">
            <a:avLst/>
          </a:prstGeom>
        </p:spPr>
        <p:txBody>
          <a:bodyPr wrap="square">
            <a:spAutoFit/>
          </a:bodyPr>
          <a:lstStyle/>
          <a:p>
            <a:r>
              <a:rPr lang="en-IE" sz="2400" dirty="0"/>
              <a:t>A recursive function can often be used when:</a:t>
            </a:r>
          </a:p>
          <a:p>
            <a:pPr marL="457200" indent="-457200">
              <a:buFont typeface="+mj-lt"/>
              <a:buAutoNum type="arabicPeriod"/>
            </a:pPr>
            <a:r>
              <a:rPr lang="en-IE" sz="3200" b="1" dirty="0"/>
              <a:t>A problem can be broken down into an identical, just smaller, problem</a:t>
            </a:r>
            <a:r>
              <a:rPr lang="en-IE" sz="3200" dirty="0"/>
              <a:t>. (A sub-problem)</a:t>
            </a:r>
          </a:p>
          <a:p>
            <a:pPr marL="457200" indent="-457200">
              <a:buFont typeface="+mj-lt"/>
              <a:buAutoNum type="arabicPeriod"/>
            </a:pPr>
            <a:r>
              <a:rPr lang="en-IE" sz="3200" b="1" dirty="0"/>
              <a:t>There is a definite terminating condition. </a:t>
            </a:r>
            <a:r>
              <a:rPr lang="en-IE" sz="3200" dirty="0"/>
              <a:t>In other words as the sub-problems get smaller, there is eventually a definite answer. The sub-problem cannot be broken down any further. Also called a Base Case.</a:t>
            </a:r>
          </a:p>
        </p:txBody>
      </p:sp>
      <p:sp>
        <p:nvSpPr>
          <p:cNvPr id="6" name="TextBox 5">
            <a:extLst>
              <a:ext uri="{FF2B5EF4-FFF2-40B4-BE49-F238E27FC236}">
                <a16:creationId xmlns:a16="http://schemas.microsoft.com/office/drawing/2014/main" id="{553F0964-A45C-4A7F-B60C-154C9F93480B}"/>
              </a:ext>
            </a:extLst>
          </p:cNvPr>
          <p:cNvSpPr txBox="1"/>
          <p:nvPr/>
        </p:nvSpPr>
        <p:spPr>
          <a:xfrm>
            <a:off x="143508" y="6021288"/>
            <a:ext cx="8856984"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2.9 students should be able to assemble existing algorithms or create new ones that use functions (</a:t>
            </a:r>
            <a:r>
              <a:rPr lang="en-IE" sz="2000" b="1" dirty="0">
                <a:solidFill>
                  <a:srgbClr val="00B050"/>
                </a:solidFill>
                <a:effectLst>
                  <a:outerShdw blurRad="38100" dist="38100" dir="2700000" algn="tl">
                    <a:srgbClr val="000000">
                      <a:alpha val="43137"/>
                    </a:srgbClr>
                  </a:outerShdw>
                </a:effectLst>
              </a:rPr>
              <a:t>including recursive</a:t>
            </a:r>
            <a:r>
              <a:rPr lang="en-IE" sz="2000" dirty="0">
                <a:solidFill>
                  <a:srgbClr val="00B050"/>
                </a:solidFill>
                <a:effectLst>
                  <a:outerShdw blurRad="38100" dist="38100" dir="2700000" algn="tl">
                    <a:srgbClr val="000000">
                      <a:alpha val="43137"/>
                    </a:srgbClr>
                  </a:outerShdw>
                </a:effectLst>
              </a:rPr>
              <a:t>), procedures, and modules</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3595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5244</TotalTime>
  <Words>1563</Words>
  <Application>Microsoft Office PowerPoint</Application>
  <PresentationFormat>On-screen Show (4:3)</PresentationFormat>
  <Paragraphs>139</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Calibri Light</vt:lpstr>
      <vt:lpstr>Courier</vt:lpstr>
      <vt:lpstr>Office Theme</vt:lpstr>
      <vt:lpstr>2_Office Theme</vt:lpstr>
      <vt:lpstr>Learning to Program in Python</vt:lpstr>
      <vt:lpstr>Learning Intentions</vt:lpstr>
      <vt:lpstr>recall from FUNCTIONS</vt:lpstr>
      <vt:lpstr>Recall this definition</vt:lpstr>
      <vt:lpstr>halveME in a LOOP</vt:lpstr>
      <vt:lpstr>halveME in a LOOP</vt:lpstr>
      <vt:lpstr>Call Myself</vt:lpstr>
      <vt:lpstr>CALL and STOP Myself</vt:lpstr>
      <vt:lpstr>A Basic Recursive Function</vt:lpstr>
      <vt:lpstr>A Basic Recursive Function</vt:lpstr>
      <vt:lpstr>Sample Code</vt:lpstr>
      <vt:lpstr>The FACTORIAL of an integer!</vt:lpstr>
      <vt:lpstr>PowerPoint Presentation</vt:lpstr>
      <vt:lpstr>Sample Factorial Program non-recursive</vt:lpstr>
      <vt:lpstr>Sample Factorial Program recursive</vt:lpstr>
      <vt:lpstr>PowerPoint Presentation</vt:lpstr>
      <vt:lpstr>CT Challenge… Paths and Nodes</vt:lpstr>
      <vt:lpstr>Lesson Review</vt:lpstr>
    </vt:vector>
  </TitlesOfParts>
  <Company>NCCA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CCS; PB</dc:creator>
  <cp:lastModifiedBy>Paul Behan</cp:lastModifiedBy>
  <cp:revision>79</cp:revision>
  <dcterms:created xsi:type="dcterms:W3CDTF">2013-05-23T11:58:22Z</dcterms:created>
  <dcterms:modified xsi:type="dcterms:W3CDTF">2018-04-05T09:20:32Z</dcterms:modified>
</cp:coreProperties>
</file>