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48" r:id="rId2"/>
    <p:sldMasterId id="2147483662" r:id="rId3"/>
  </p:sldMasterIdLst>
  <p:notesMasterIdLst>
    <p:notesMasterId r:id="rId24"/>
  </p:notesMasterIdLst>
  <p:sldIdLst>
    <p:sldId id="256" r:id="rId4"/>
    <p:sldId id="259" r:id="rId5"/>
    <p:sldId id="354" r:id="rId6"/>
    <p:sldId id="366" r:id="rId7"/>
    <p:sldId id="348" r:id="rId8"/>
    <p:sldId id="353" r:id="rId9"/>
    <p:sldId id="355" r:id="rId10"/>
    <p:sldId id="349" r:id="rId11"/>
    <p:sldId id="350" r:id="rId12"/>
    <p:sldId id="357" r:id="rId13"/>
    <p:sldId id="359" r:id="rId14"/>
    <p:sldId id="360" r:id="rId15"/>
    <p:sldId id="367" r:id="rId16"/>
    <p:sldId id="362" r:id="rId17"/>
    <p:sldId id="361" r:id="rId18"/>
    <p:sldId id="363" r:id="rId19"/>
    <p:sldId id="364" r:id="rId20"/>
    <p:sldId id="352" r:id="rId21"/>
    <p:sldId id="365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7AD"/>
    <a:srgbClr val="FAFAC8"/>
    <a:srgbClr val="F0F0C8"/>
    <a:srgbClr val="FAF0F0"/>
    <a:srgbClr val="F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5910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A04BD2F1-A900-414E-8103-E1C198EB9169}"/>
    <pc:docChg chg="custSel modSld">
      <pc:chgData name="Paul Behan" userId="3dd5e58b-e9bc-46ea-ab82-ff124408224e" providerId="ADAL" clId="{A04BD2F1-A900-414E-8103-E1C198EB9169}" dt="2018-03-06T14:33:54.874" v="44" actId="20577"/>
      <pc:docMkLst>
        <pc:docMk/>
      </pc:docMkLst>
      <pc:sldChg chg="modSp">
        <pc:chgData name="Paul Behan" userId="3dd5e58b-e9bc-46ea-ab82-ff124408224e" providerId="ADAL" clId="{A04BD2F1-A900-414E-8103-E1C198EB9169}" dt="2018-03-06T14:33:54.874" v="44" actId="20577"/>
        <pc:sldMkLst>
          <pc:docMk/>
          <pc:sldMk cId="0" sldId="256"/>
        </pc:sldMkLst>
        <pc:spChg chg="mod">
          <ac:chgData name="Paul Behan" userId="3dd5e58b-e9bc-46ea-ab82-ff124408224e" providerId="ADAL" clId="{A04BD2F1-A900-414E-8103-E1C198EB9169}" dt="2018-03-06T14:33:54.874" v="44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Paul Behan" userId="3dd5e58b-e9bc-46ea-ab82-ff124408224e" providerId="ADAL" clId="{54BF4C94-92A7-4DDD-B719-30094D65A09A}"/>
  </pc:docChgLst>
  <pc:docChgLst>
    <pc:chgData name="Paul Behan" userId="3dd5e58b-e9bc-46ea-ab82-ff124408224e" providerId="ADAL" clId="{334F6D8A-E80D-4E67-B1F8-810EDCCD3544}"/>
  </pc:docChgLst>
  <pc:docChgLst>
    <pc:chgData name="Paul Behan" userId="3dd5e58b-e9bc-46ea-ab82-ff124408224e" providerId="ADAL" clId="{63A8583D-3C65-47EA-8F7B-CF2123615AC4}"/>
    <pc:docChg chg="undo custSel addSld delSld modSld sldOrd modMainMaster">
      <pc:chgData name="Paul Behan" userId="3dd5e58b-e9bc-46ea-ab82-ff124408224e" providerId="ADAL" clId="{63A8583D-3C65-47EA-8F7B-CF2123615AC4}" dt="2018-02-27T15:45:03.325" v="9555" actId="20577"/>
      <pc:docMkLst>
        <pc:docMk/>
      </pc:docMkLst>
      <pc:sldChg chg="modSp setBg modNotesTx">
        <pc:chgData name="Paul Behan" userId="3dd5e58b-e9bc-46ea-ab82-ff124408224e" providerId="ADAL" clId="{63A8583D-3C65-47EA-8F7B-CF2123615AC4}" dt="2018-02-27T10:17:10.167" v="5727" actId="1076"/>
        <pc:sldMkLst>
          <pc:docMk/>
          <pc:sldMk cId="0" sldId="256"/>
        </pc:sldMkLst>
        <pc:spChg chg="mod">
          <ac:chgData name="Paul Behan" userId="3dd5e58b-e9bc-46ea-ab82-ff124408224e" providerId="ADAL" clId="{63A8583D-3C65-47EA-8F7B-CF2123615AC4}" dt="2018-02-27T10:17:07.307" v="572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63A8583D-3C65-47EA-8F7B-CF2123615AC4}" dt="2018-02-27T10:17:10.167" v="5727" actId="1076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setBg modNotesTx">
        <pc:chgData name="Paul Behan" userId="3dd5e58b-e9bc-46ea-ab82-ff124408224e" providerId="ADAL" clId="{63A8583D-3C65-47EA-8F7B-CF2123615AC4}" dt="2018-02-27T10:10:52.483" v="5723" actId="20577"/>
        <pc:sldMkLst>
          <pc:docMk/>
          <pc:sldMk cId="3643977079" sldId="259"/>
        </pc:sldMkLst>
        <pc:spChg chg="mod">
          <ac:chgData name="Paul Behan" userId="3dd5e58b-e9bc-46ea-ab82-ff124408224e" providerId="ADAL" clId="{63A8583D-3C65-47EA-8F7B-CF2123615AC4}" dt="2018-02-26T14:47:38.412" v="2643" actId="20577"/>
          <ac:spMkLst>
            <pc:docMk/>
            <pc:sldMk cId="3643977079" sldId="259"/>
            <ac:spMk id="4" creationId="{BF4CAFD0-BAEE-4FDA-B99D-3BE23959E0F0}"/>
          </ac:spMkLst>
        </pc:spChg>
        <pc:picChg chg="add del">
          <ac:chgData name="Paul Behan" userId="3dd5e58b-e9bc-46ea-ab82-ff124408224e" providerId="ADAL" clId="{63A8583D-3C65-47EA-8F7B-CF2123615AC4}" dt="2018-02-26T09:28:22.612" v="78" actId="478"/>
          <ac:picMkLst>
            <pc:docMk/>
            <pc:sldMk cId="3643977079" sldId="259"/>
            <ac:picMk id="5" creationId="{BF0CE6F0-0442-42C9-BC33-D29C4137F5FC}"/>
          </ac:picMkLst>
        </pc:picChg>
      </pc:sldChg>
      <pc:sldChg chg="modSp setBg modNotesTx">
        <pc:chgData name="Paul Behan" userId="3dd5e58b-e9bc-46ea-ab82-ff124408224e" providerId="ADAL" clId="{63A8583D-3C65-47EA-8F7B-CF2123615AC4}" dt="2018-02-27T13:06:20.115" v="9353" actId="20577"/>
        <pc:sldMkLst>
          <pc:docMk/>
          <pc:sldMk cId="1925607454" sldId="310"/>
        </pc:sldMkLst>
        <pc:spChg chg="mod">
          <ac:chgData name="Paul Behan" userId="3dd5e58b-e9bc-46ea-ab82-ff124408224e" providerId="ADAL" clId="{63A8583D-3C65-47EA-8F7B-CF2123615AC4}" dt="2018-02-27T13:05:23.031" v="9341" actId="20577"/>
          <ac:spMkLst>
            <pc:docMk/>
            <pc:sldMk cId="1925607454" sldId="310"/>
            <ac:spMk id="4" creationId="{BF4CAFD0-BAEE-4FDA-B99D-3BE23959E0F0}"/>
          </ac:spMkLst>
        </pc:spChg>
      </pc:sldChg>
      <pc:sldChg chg="addSp modSp modNotesTx">
        <pc:chgData name="Paul Behan" userId="3dd5e58b-e9bc-46ea-ab82-ff124408224e" providerId="ADAL" clId="{63A8583D-3C65-47EA-8F7B-CF2123615AC4}" dt="2018-02-27T15:40:56.387" v="9520" actId="20577"/>
        <pc:sldMkLst>
          <pc:docMk/>
          <pc:sldMk cId="2045904239" sldId="348"/>
        </pc:sldMkLst>
        <pc:spChg chg="mod">
          <ac:chgData name="Paul Behan" userId="3dd5e58b-e9bc-46ea-ab82-ff124408224e" providerId="ADAL" clId="{63A8583D-3C65-47EA-8F7B-CF2123615AC4}" dt="2018-02-27T15:40:56.387" v="9520" actId="20577"/>
          <ac:spMkLst>
            <pc:docMk/>
            <pc:sldMk cId="2045904239" sldId="348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0:11:17.080" v="5724" actId="255"/>
          <ac:spMkLst>
            <pc:docMk/>
            <pc:sldMk cId="2045904239" sldId="348"/>
            <ac:spMk id="4" creationId="{F04692FA-B2E8-407C-9D4E-953D0D0CC005}"/>
          </ac:spMkLst>
        </pc:spChg>
        <pc:spChg chg="add mod">
          <ac:chgData name="Paul Behan" userId="3dd5e58b-e9bc-46ea-ab82-ff124408224e" providerId="ADAL" clId="{63A8583D-3C65-47EA-8F7B-CF2123615AC4}" dt="2018-02-27T10:11:36.645" v="5725" actId="1582"/>
          <ac:spMkLst>
            <pc:docMk/>
            <pc:sldMk cId="2045904239" sldId="348"/>
            <ac:spMk id="5" creationId="{3CCA574E-9B25-4197-8C39-7521F78E487C}"/>
          </ac:spMkLst>
        </pc:spChg>
      </pc:sldChg>
      <pc:sldChg chg="modSp ord modNotesTx">
        <pc:chgData name="Paul Behan" userId="3dd5e58b-e9bc-46ea-ab82-ff124408224e" providerId="ADAL" clId="{63A8583D-3C65-47EA-8F7B-CF2123615AC4}" dt="2018-02-27T12:35:12.666" v="9185" actId="20577"/>
        <pc:sldMkLst>
          <pc:docMk/>
          <pc:sldMk cId="3017283665" sldId="349"/>
        </pc:sldMkLst>
        <pc:spChg chg="mod">
          <ac:chgData name="Paul Behan" userId="3dd5e58b-e9bc-46ea-ab82-ff124408224e" providerId="ADAL" clId="{63A8583D-3C65-47EA-8F7B-CF2123615AC4}" dt="2018-02-27T12:35:12.666" v="9185" actId="20577"/>
          <ac:spMkLst>
            <pc:docMk/>
            <pc:sldMk cId="3017283665" sldId="349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0:21:00.214" v="5819" actId="20577"/>
          <ac:spMkLst>
            <pc:docMk/>
            <pc:sldMk cId="3017283665" sldId="349"/>
            <ac:spMk id="5" creationId="{C7DE4996-37A0-40DC-B603-5F517E6B34A0}"/>
          </ac:spMkLst>
        </pc:spChg>
        <pc:picChg chg="mod">
          <ac:chgData name="Paul Behan" userId="3dd5e58b-e9bc-46ea-ab82-ff124408224e" providerId="ADAL" clId="{63A8583D-3C65-47EA-8F7B-CF2123615AC4}" dt="2018-02-26T16:47:41.346" v="4737" actId="1076"/>
          <ac:picMkLst>
            <pc:docMk/>
            <pc:sldMk cId="3017283665" sldId="349"/>
            <ac:picMk id="4" creationId="{8399E40F-F51B-4934-AFDC-F38CE86EDC9F}"/>
          </ac:picMkLst>
        </pc:picChg>
      </pc:sldChg>
      <pc:sldChg chg="modSp ord modNotesTx">
        <pc:chgData name="Paul Behan" userId="3dd5e58b-e9bc-46ea-ab82-ff124408224e" providerId="ADAL" clId="{63A8583D-3C65-47EA-8F7B-CF2123615AC4}" dt="2018-02-27T13:08:56.541" v="9513" actId="20577"/>
        <pc:sldMkLst>
          <pc:docMk/>
          <pc:sldMk cId="3593290460" sldId="350"/>
        </pc:sldMkLst>
        <pc:spChg chg="mod">
          <ac:chgData name="Paul Behan" userId="3dd5e58b-e9bc-46ea-ab82-ff124408224e" providerId="ADAL" clId="{63A8583D-3C65-47EA-8F7B-CF2123615AC4}" dt="2018-02-27T12:35:19.948" v="9194" actId="20577"/>
          <ac:spMkLst>
            <pc:docMk/>
            <pc:sldMk cId="3593290460" sldId="350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3:08:56.541" v="9513" actId="20577"/>
          <ac:spMkLst>
            <pc:docMk/>
            <pc:sldMk cId="3593290460" sldId="350"/>
            <ac:spMk id="5" creationId="{C7DE4996-37A0-40DC-B603-5F517E6B34A0}"/>
          </ac:spMkLst>
        </pc:spChg>
        <pc:picChg chg="mod">
          <ac:chgData name="Paul Behan" userId="3dd5e58b-e9bc-46ea-ab82-ff124408224e" providerId="ADAL" clId="{63A8583D-3C65-47EA-8F7B-CF2123615AC4}" dt="2018-02-27T10:21:11.590" v="5822" actId="1076"/>
          <ac:picMkLst>
            <pc:docMk/>
            <pc:sldMk cId="3593290460" sldId="350"/>
            <ac:picMk id="3" creationId="{B79E6B32-D841-485C-B995-AEC64324DC37}"/>
          </ac:picMkLst>
        </pc:picChg>
      </pc:sldChg>
      <pc:sldChg chg="addSp modSp add ord modAnim modNotesTx">
        <pc:chgData name="Paul Behan" userId="3dd5e58b-e9bc-46ea-ab82-ff124408224e" providerId="ADAL" clId="{63A8583D-3C65-47EA-8F7B-CF2123615AC4}" dt="2018-02-27T12:32:22.531" v="9092" actId="1076"/>
        <pc:sldMkLst>
          <pc:docMk/>
          <pc:sldMk cId="2777202198" sldId="352"/>
        </pc:sldMkLst>
        <pc:spChg chg="mod">
          <ac:chgData name="Paul Behan" userId="3dd5e58b-e9bc-46ea-ab82-ff124408224e" providerId="ADAL" clId="{63A8583D-3C65-47EA-8F7B-CF2123615AC4}" dt="2018-02-27T12:19:23.211" v="8262" actId="20577"/>
          <ac:spMkLst>
            <pc:docMk/>
            <pc:sldMk cId="2777202198" sldId="352"/>
            <ac:spMk id="2" creationId="{95F83062-0084-4398-9A1B-1F9353455386}"/>
          </ac:spMkLst>
        </pc:spChg>
        <pc:spChg chg="add mod">
          <ac:chgData name="Paul Behan" userId="3dd5e58b-e9bc-46ea-ab82-ff124408224e" providerId="ADAL" clId="{63A8583D-3C65-47EA-8F7B-CF2123615AC4}" dt="2018-02-27T12:32:17.917" v="9091" actId="1076"/>
          <ac:spMkLst>
            <pc:docMk/>
            <pc:sldMk cId="2777202198" sldId="352"/>
            <ac:spMk id="3" creationId="{E463DB0C-0B58-40CB-97DD-FF817A71825F}"/>
          </ac:spMkLst>
        </pc:spChg>
        <pc:spChg chg="mod">
          <ac:chgData name="Paul Behan" userId="3dd5e58b-e9bc-46ea-ab82-ff124408224e" providerId="ADAL" clId="{63A8583D-3C65-47EA-8F7B-CF2123615AC4}" dt="2018-02-27T12:31:01.719" v="9060" actId="1076"/>
          <ac:spMkLst>
            <pc:docMk/>
            <pc:sldMk cId="2777202198" sldId="352"/>
            <ac:spMk id="4" creationId="{F04692FA-B2E8-407C-9D4E-953D0D0CC005}"/>
          </ac:spMkLst>
        </pc:spChg>
      </pc:sldChg>
      <pc:sldChg chg="addSp delSp modSp add modAnim">
        <pc:chgData name="Paul Behan" userId="3dd5e58b-e9bc-46ea-ab82-ff124408224e" providerId="ADAL" clId="{63A8583D-3C65-47EA-8F7B-CF2123615AC4}" dt="2018-02-27T15:41:27.985" v="9541" actId="20577"/>
        <pc:sldMkLst>
          <pc:docMk/>
          <pc:sldMk cId="3040174559" sldId="353"/>
        </pc:sldMkLst>
        <pc:spChg chg="mod">
          <ac:chgData name="Paul Behan" userId="3dd5e58b-e9bc-46ea-ab82-ff124408224e" providerId="ADAL" clId="{63A8583D-3C65-47EA-8F7B-CF2123615AC4}" dt="2018-02-27T15:41:27.985" v="9541" actId="20577"/>
          <ac:spMkLst>
            <pc:docMk/>
            <pc:sldMk cId="3040174559" sldId="353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6T16:25:58.333" v="4281" actId="1076"/>
          <ac:spMkLst>
            <pc:docMk/>
            <pc:sldMk cId="3040174559" sldId="353"/>
            <ac:spMk id="4" creationId="{F04692FA-B2E8-407C-9D4E-953D0D0CC005}"/>
          </ac:spMkLst>
        </pc:spChg>
        <pc:spChg chg="mod">
          <ac:chgData name="Paul Behan" userId="3dd5e58b-e9bc-46ea-ab82-ff124408224e" providerId="ADAL" clId="{63A8583D-3C65-47EA-8F7B-CF2123615AC4}" dt="2018-02-26T16:07:23.094" v="3785" actId="1076"/>
          <ac:spMkLst>
            <pc:docMk/>
            <pc:sldMk cId="3040174559" sldId="353"/>
            <ac:spMk id="5" creationId="{3CCA574E-9B25-4197-8C39-7521F78E487C}"/>
          </ac:spMkLst>
        </pc:spChg>
        <pc:spChg chg="add mod">
          <ac:chgData name="Paul Behan" userId="3dd5e58b-e9bc-46ea-ab82-ff124408224e" providerId="ADAL" clId="{63A8583D-3C65-47EA-8F7B-CF2123615AC4}" dt="2018-02-26T16:10:20.692" v="3802" actId="1076"/>
          <ac:spMkLst>
            <pc:docMk/>
            <pc:sldMk cId="3040174559" sldId="353"/>
            <ac:spMk id="7" creationId="{64937875-3234-45C8-B741-52138F41FE63}"/>
          </ac:spMkLst>
        </pc:spChg>
        <pc:spChg chg="add mod">
          <ac:chgData name="Paul Behan" userId="3dd5e58b-e9bc-46ea-ab82-ff124408224e" providerId="ADAL" clId="{63A8583D-3C65-47EA-8F7B-CF2123615AC4}" dt="2018-02-26T16:11:40.772" v="3854" actId="11"/>
          <ac:spMkLst>
            <pc:docMk/>
            <pc:sldMk cId="3040174559" sldId="353"/>
            <ac:spMk id="12" creationId="{6F40297A-1123-4C30-9435-31C3AB1C60FE}"/>
          </ac:spMkLst>
        </pc:spChg>
        <pc:picChg chg="add del mod">
          <ac:chgData name="Paul Behan" userId="3dd5e58b-e9bc-46ea-ab82-ff124408224e" providerId="ADAL" clId="{63A8583D-3C65-47EA-8F7B-CF2123615AC4}" dt="2018-02-26T16:09:38.766" v="3801" actId="478"/>
          <ac:picMkLst>
            <pc:docMk/>
            <pc:sldMk cId="3040174559" sldId="353"/>
            <ac:picMk id="6" creationId="{FCD08D6B-684E-4059-A5BE-4C898E16FFAD}"/>
          </ac:picMkLst>
        </pc:picChg>
        <pc:picChg chg="add mod">
          <ac:chgData name="Paul Behan" userId="3dd5e58b-e9bc-46ea-ab82-ff124408224e" providerId="ADAL" clId="{63A8583D-3C65-47EA-8F7B-CF2123615AC4}" dt="2018-02-26T16:10:24.300" v="3804" actId="1076"/>
          <ac:picMkLst>
            <pc:docMk/>
            <pc:sldMk cId="3040174559" sldId="353"/>
            <ac:picMk id="9" creationId="{9B190876-C3F0-4F99-A09E-246D2C3AAF65}"/>
          </ac:picMkLst>
        </pc:picChg>
        <pc:picChg chg="add mod">
          <ac:chgData name="Paul Behan" userId="3dd5e58b-e9bc-46ea-ab82-ff124408224e" providerId="ADAL" clId="{63A8583D-3C65-47EA-8F7B-CF2123615AC4}" dt="2018-02-26T16:10:50.125" v="3811" actId="1076"/>
          <ac:picMkLst>
            <pc:docMk/>
            <pc:sldMk cId="3040174559" sldId="353"/>
            <ac:picMk id="11" creationId="{A08151D6-4E17-4DCB-8124-DA78E99DEBA4}"/>
          </ac:picMkLst>
        </pc:picChg>
        <pc:picChg chg="add mod">
          <ac:chgData name="Paul Behan" userId="3dd5e58b-e9bc-46ea-ab82-ff124408224e" providerId="ADAL" clId="{63A8583D-3C65-47EA-8F7B-CF2123615AC4}" dt="2018-02-26T16:18:39.214" v="3862" actId="14100"/>
          <ac:picMkLst>
            <pc:docMk/>
            <pc:sldMk cId="3040174559" sldId="353"/>
            <ac:picMk id="14" creationId="{2DB95031-7140-4CC8-81E8-8468FFA1333E}"/>
          </ac:picMkLst>
        </pc:picChg>
      </pc:sldChg>
      <pc:sldChg chg="addSp delSp modSp add modAnim modNotesTx">
        <pc:chgData name="Paul Behan" userId="3dd5e58b-e9bc-46ea-ab82-ff124408224e" providerId="ADAL" clId="{63A8583D-3C65-47EA-8F7B-CF2123615AC4}" dt="2018-02-26T16:29:27.585" v="4574" actId="20577"/>
        <pc:sldMkLst>
          <pc:docMk/>
          <pc:sldMk cId="850082180" sldId="354"/>
        </pc:sldMkLst>
        <pc:spChg chg="mod">
          <ac:chgData name="Paul Behan" userId="3dd5e58b-e9bc-46ea-ab82-ff124408224e" providerId="ADAL" clId="{63A8583D-3C65-47EA-8F7B-CF2123615AC4}" dt="2018-02-26T16:27:41.078" v="4334" actId="20577"/>
          <ac:spMkLst>
            <pc:docMk/>
            <pc:sldMk cId="850082180" sldId="354"/>
            <ac:spMk id="2" creationId="{95F83062-0084-4398-9A1B-1F9353455386}"/>
          </ac:spMkLst>
        </pc:spChg>
        <pc:spChg chg="del">
          <ac:chgData name="Paul Behan" userId="3dd5e58b-e9bc-46ea-ab82-ff124408224e" providerId="ADAL" clId="{63A8583D-3C65-47EA-8F7B-CF2123615AC4}" dt="2018-02-26T16:20:36.250" v="3874" actId="478"/>
          <ac:spMkLst>
            <pc:docMk/>
            <pc:sldMk cId="850082180" sldId="354"/>
            <ac:spMk id="4" creationId="{F04692FA-B2E8-407C-9D4E-953D0D0CC005}"/>
          </ac:spMkLst>
        </pc:spChg>
        <pc:spChg chg="del mod">
          <ac:chgData name="Paul Behan" userId="3dd5e58b-e9bc-46ea-ab82-ff124408224e" providerId="ADAL" clId="{63A8583D-3C65-47EA-8F7B-CF2123615AC4}" dt="2018-02-26T16:24:27.938" v="4261" actId="478"/>
          <ac:spMkLst>
            <pc:docMk/>
            <pc:sldMk cId="850082180" sldId="354"/>
            <ac:spMk id="5" creationId="{3CCA574E-9B25-4197-8C39-7521F78E487C}"/>
          </ac:spMkLst>
        </pc:spChg>
        <pc:spChg chg="del">
          <ac:chgData name="Paul Behan" userId="3dd5e58b-e9bc-46ea-ab82-ff124408224e" providerId="ADAL" clId="{63A8583D-3C65-47EA-8F7B-CF2123615AC4}" dt="2018-02-26T16:20:05.775" v="3867" actId="478"/>
          <ac:spMkLst>
            <pc:docMk/>
            <pc:sldMk cId="850082180" sldId="354"/>
            <ac:spMk id="7" creationId="{64937875-3234-45C8-B741-52138F41FE63}"/>
          </ac:spMkLst>
        </pc:spChg>
        <pc:spChg chg="add mod">
          <ac:chgData name="Paul Behan" userId="3dd5e58b-e9bc-46ea-ab82-ff124408224e" providerId="ADAL" clId="{63A8583D-3C65-47EA-8F7B-CF2123615AC4}" dt="2018-02-26T16:27:51.679" v="4336" actId="20577"/>
          <ac:spMkLst>
            <pc:docMk/>
            <pc:sldMk cId="850082180" sldId="354"/>
            <ac:spMk id="10" creationId="{490A1797-D81A-42EC-9584-2CACD82ABE4E}"/>
          </ac:spMkLst>
        </pc:spChg>
        <pc:spChg chg="del mod">
          <ac:chgData name="Paul Behan" userId="3dd5e58b-e9bc-46ea-ab82-ff124408224e" providerId="ADAL" clId="{63A8583D-3C65-47EA-8F7B-CF2123615AC4}" dt="2018-02-26T16:24:32.372" v="4263" actId="478"/>
          <ac:spMkLst>
            <pc:docMk/>
            <pc:sldMk cId="850082180" sldId="354"/>
            <ac:spMk id="12" creationId="{6F40297A-1123-4C30-9435-31C3AB1C60FE}"/>
          </ac:spMkLst>
        </pc:spChg>
        <pc:picChg chg="del">
          <ac:chgData name="Paul Behan" userId="3dd5e58b-e9bc-46ea-ab82-ff124408224e" providerId="ADAL" clId="{63A8583D-3C65-47EA-8F7B-CF2123615AC4}" dt="2018-02-26T16:19:58.555" v="3864" actId="478"/>
          <ac:picMkLst>
            <pc:docMk/>
            <pc:sldMk cId="850082180" sldId="354"/>
            <ac:picMk id="9" creationId="{9B190876-C3F0-4F99-A09E-246D2C3AAF65}"/>
          </ac:picMkLst>
        </pc:picChg>
        <pc:picChg chg="add del mod">
          <ac:chgData name="Paul Behan" userId="3dd5e58b-e9bc-46ea-ab82-ff124408224e" providerId="ADAL" clId="{63A8583D-3C65-47EA-8F7B-CF2123615AC4}" dt="2018-02-26T16:24:54.356" v="4271" actId="1076"/>
          <ac:picMkLst>
            <pc:docMk/>
            <pc:sldMk cId="850082180" sldId="354"/>
            <ac:picMk id="11" creationId="{A08151D6-4E17-4DCB-8124-DA78E99DEBA4}"/>
          </ac:picMkLst>
        </pc:picChg>
        <pc:picChg chg="mod">
          <ac:chgData name="Paul Behan" userId="3dd5e58b-e9bc-46ea-ab82-ff124408224e" providerId="ADAL" clId="{63A8583D-3C65-47EA-8F7B-CF2123615AC4}" dt="2018-02-26T16:24:52.953" v="4270" actId="1076"/>
          <ac:picMkLst>
            <pc:docMk/>
            <pc:sldMk cId="850082180" sldId="354"/>
            <ac:picMk id="14" creationId="{2DB95031-7140-4CC8-81E8-8468FFA1333E}"/>
          </ac:picMkLst>
        </pc:picChg>
      </pc:sldChg>
      <pc:sldChg chg="modSp add ord">
        <pc:chgData name="Paul Behan" userId="3dd5e58b-e9bc-46ea-ab82-ff124408224e" providerId="ADAL" clId="{63A8583D-3C65-47EA-8F7B-CF2123615AC4}" dt="2018-02-27T15:45:03.325" v="9555" actId="20577"/>
        <pc:sldMkLst>
          <pc:docMk/>
          <pc:sldMk cId="2832429492" sldId="355"/>
        </pc:sldMkLst>
        <pc:spChg chg="mod">
          <ac:chgData name="Paul Behan" userId="3dd5e58b-e9bc-46ea-ab82-ff124408224e" providerId="ADAL" clId="{63A8583D-3C65-47EA-8F7B-CF2123615AC4}" dt="2018-02-27T15:45:03.325" v="9555" actId="20577"/>
          <ac:spMkLst>
            <pc:docMk/>
            <pc:sldMk cId="2832429492" sldId="355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5:44:50.548" v="9548" actId="20577"/>
          <ac:spMkLst>
            <pc:docMk/>
            <pc:sldMk cId="2832429492" sldId="355"/>
            <ac:spMk id="4" creationId="{F04692FA-B2E8-407C-9D4E-953D0D0CC005}"/>
          </ac:spMkLst>
        </pc:spChg>
        <pc:spChg chg="mod">
          <ac:chgData name="Paul Behan" userId="3dd5e58b-e9bc-46ea-ab82-ff124408224e" providerId="ADAL" clId="{63A8583D-3C65-47EA-8F7B-CF2123615AC4}" dt="2018-02-27T12:14:25.238" v="8200" actId="1582"/>
          <ac:spMkLst>
            <pc:docMk/>
            <pc:sldMk cId="2832429492" sldId="355"/>
            <ac:spMk id="5" creationId="{3CCA574E-9B25-4197-8C39-7521F78E487C}"/>
          </ac:spMkLst>
        </pc:spChg>
      </pc:sldChg>
      <pc:sldChg chg="addSp delSp modSp add ord modNotesTx">
        <pc:chgData name="Paul Behan" userId="3dd5e58b-e9bc-46ea-ab82-ff124408224e" providerId="ADAL" clId="{63A8583D-3C65-47EA-8F7B-CF2123615AC4}" dt="2018-02-27T12:36:08.686" v="9288" actId="20577"/>
        <pc:sldMkLst>
          <pc:docMk/>
          <pc:sldMk cId="1290503568" sldId="357"/>
        </pc:sldMkLst>
        <pc:spChg chg="mod">
          <ac:chgData name="Paul Behan" userId="3dd5e58b-e9bc-46ea-ab82-ff124408224e" providerId="ADAL" clId="{63A8583D-3C65-47EA-8F7B-CF2123615AC4}" dt="2018-02-27T10:27:22.372" v="6411" actId="20577"/>
          <ac:spMkLst>
            <pc:docMk/>
            <pc:sldMk cId="1290503568" sldId="357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0:54:41.603" v="6797" actId="20577"/>
          <ac:spMkLst>
            <pc:docMk/>
            <pc:sldMk cId="1290503568" sldId="357"/>
            <ac:spMk id="4" creationId="{F04692FA-B2E8-407C-9D4E-953D0D0CC005}"/>
          </ac:spMkLst>
        </pc:spChg>
        <pc:spChg chg="add del mod">
          <ac:chgData name="Paul Behan" userId="3dd5e58b-e9bc-46ea-ab82-ff124408224e" providerId="ADAL" clId="{63A8583D-3C65-47EA-8F7B-CF2123615AC4}" dt="2018-02-27T10:43:35.387" v="6550" actId="115"/>
          <ac:spMkLst>
            <pc:docMk/>
            <pc:sldMk cId="1290503568" sldId="357"/>
            <ac:spMk id="5" creationId="{3CCA574E-9B25-4197-8C39-7521F78E487C}"/>
          </ac:spMkLst>
        </pc:spChg>
        <pc:picChg chg="add del mod">
          <ac:chgData name="Paul Behan" userId="3dd5e58b-e9bc-46ea-ab82-ff124408224e" providerId="ADAL" clId="{63A8583D-3C65-47EA-8F7B-CF2123615AC4}" dt="2018-02-27T10:40:38.670" v="6520" actId="478"/>
          <ac:picMkLst>
            <pc:docMk/>
            <pc:sldMk cId="1290503568" sldId="357"/>
            <ac:picMk id="6" creationId="{3AE9B7A9-1273-494E-9A5B-D7CBAFC5F13A}"/>
          </ac:picMkLst>
        </pc:picChg>
        <pc:picChg chg="add mod">
          <ac:chgData name="Paul Behan" userId="3dd5e58b-e9bc-46ea-ab82-ff124408224e" providerId="ADAL" clId="{63A8583D-3C65-47EA-8F7B-CF2123615AC4}" dt="2018-02-27T10:40:56.426" v="6525" actId="14100"/>
          <ac:picMkLst>
            <pc:docMk/>
            <pc:sldMk cId="1290503568" sldId="357"/>
            <ac:picMk id="8" creationId="{58E83CFB-4D73-4507-91F6-D90C14921754}"/>
          </ac:picMkLst>
        </pc:picChg>
      </pc:sldChg>
      <pc:sldChg chg="addSp delSp modSp add modAnim">
        <pc:chgData name="Paul Behan" userId="3dd5e58b-e9bc-46ea-ab82-ff124408224e" providerId="ADAL" clId="{63A8583D-3C65-47EA-8F7B-CF2123615AC4}" dt="2018-02-27T10:42:15.869" v="6539" actId="164"/>
        <pc:sldMkLst>
          <pc:docMk/>
          <pc:sldMk cId="4012839391" sldId="359"/>
        </pc:sldMkLst>
        <pc:spChg chg="del mod">
          <ac:chgData name="Paul Behan" userId="3dd5e58b-e9bc-46ea-ab82-ff124408224e" providerId="ADAL" clId="{63A8583D-3C65-47EA-8F7B-CF2123615AC4}" dt="2018-02-26T17:01:07.967" v="4993" actId="478"/>
          <ac:spMkLst>
            <pc:docMk/>
            <pc:sldMk cId="4012839391" sldId="359"/>
            <ac:spMk id="4" creationId="{F04692FA-B2E8-407C-9D4E-953D0D0CC005}"/>
          </ac:spMkLst>
        </pc:spChg>
        <pc:spChg chg="del">
          <ac:chgData name="Paul Behan" userId="3dd5e58b-e9bc-46ea-ab82-ff124408224e" providerId="ADAL" clId="{63A8583D-3C65-47EA-8F7B-CF2123615AC4}" dt="2018-02-26T17:04:25.873" v="5184" actId="478"/>
          <ac:spMkLst>
            <pc:docMk/>
            <pc:sldMk cId="4012839391" sldId="359"/>
            <ac:spMk id="5" creationId="{3CCA574E-9B25-4197-8C39-7521F78E487C}"/>
          </ac:spMkLst>
        </pc:spChg>
        <pc:spChg chg="add mod">
          <ac:chgData name="Paul Behan" userId="3dd5e58b-e9bc-46ea-ab82-ff124408224e" providerId="ADAL" clId="{63A8583D-3C65-47EA-8F7B-CF2123615AC4}" dt="2018-02-27T10:42:07.930" v="6538" actId="1582"/>
          <ac:spMkLst>
            <pc:docMk/>
            <pc:sldMk cId="4012839391" sldId="359"/>
            <ac:spMk id="7" creationId="{C30D5FC1-2A33-48D7-A438-7AAA86755E1E}"/>
          </ac:spMkLst>
        </pc:spChg>
        <pc:spChg chg="add mod">
          <ac:chgData name="Paul Behan" userId="3dd5e58b-e9bc-46ea-ab82-ff124408224e" providerId="ADAL" clId="{63A8583D-3C65-47EA-8F7B-CF2123615AC4}" dt="2018-02-26T17:08:15.202" v="5327" actId="1076"/>
          <ac:spMkLst>
            <pc:docMk/>
            <pc:sldMk cId="4012839391" sldId="359"/>
            <ac:spMk id="12" creationId="{8655DC46-0851-4D9F-AD53-A539C497A867}"/>
          </ac:spMkLst>
        </pc:spChg>
        <pc:grpChg chg="add mod">
          <ac:chgData name="Paul Behan" userId="3dd5e58b-e9bc-46ea-ab82-ff124408224e" providerId="ADAL" clId="{63A8583D-3C65-47EA-8F7B-CF2123615AC4}" dt="2018-02-27T10:42:15.869" v="6539" actId="164"/>
          <ac:grpSpMkLst>
            <pc:docMk/>
            <pc:sldMk cId="4012839391" sldId="359"/>
            <ac:grpSpMk id="16" creationId="{DB540979-06CD-409D-9997-48CA26858D6E}"/>
          </ac:grpSpMkLst>
        </pc:grpChg>
        <pc:picChg chg="del mod">
          <ac:chgData name="Paul Behan" userId="3dd5e58b-e9bc-46ea-ab82-ff124408224e" providerId="ADAL" clId="{63A8583D-3C65-47EA-8F7B-CF2123615AC4}" dt="2018-02-27T10:41:11.110" v="6526" actId="164"/>
          <ac:picMkLst>
            <pc:docMk/>
            <pc:sldMk cId="4012839391" sldId="359"/>
            <ac:picMk id="6" creationId="{3AE9B7A9-1273-494E-9A5B-D7CBAFC5F13A}"/>
          </ac:picMkLst>
        </pc:picChg>
        <pc:picChg chg="add mod ord">
          <ac:chgData name="Paul Behan" userId="3dd5e58b-e9bc-46ea-ab82-ff124408224e" providerId="ADAL" clId="{63A8583D-3C65-47EA-8F7B-CF2123615AC4}" dt="2018-02-27T10:42:15.869" v="6539" actId="164"/>
          <ac:picMkLst>
            <pc:docMk/>
            <pc:sldMk cId="4012839391" sldId="359"/>
            <ac:picMk id="14" creationId="{F1E26411-154A-4948-954D-7E3EDCFEA02C}"/>
          </ac:picMkLst>
        </pc:picChg>
        <pc:cxnChg chg="add del mod">
          <ac:chgData name="Paul Behan" userId="3dd5e58b-e9bc-46ea-ab82-ff124408224e" providerId="ADAL" clId="{63A8583D-3C65-47EA-8F7B-CF2123615AC4}" dt="2018-02-26T17:04:18.170" v="5182" actId="478"/>
          <ac:cxnSpMkLst>
            <pc:docMk/>
            <pc:sldMk cId="4012839391" sldId="359"/>
            <ac:cxnSpMk id="8" creationId="{4923594F-30DF-4F29-B46B-6116D35E5E3D}"/>
          </ac:cxnSpMkLst>
        </pc:cxnChg>
        <pc:cxnChg chg="add mod ord">
          <ac:chgData name="Paul Behan" userId="3dd5e58b-e9bc-46ea-ab82-ff124408224e" providerId="ADAL" clId="{63A8583D-3C65-47EA-8F7B-CF2123615AC4}" dt="2018-02-27T10:42:15.869" v="6539" actId="164"/>
          <ac:cxnSpMkLst>
            <pc:docMk/>
            <pc:sldMk cId="4012839391" sldId="359"/>
            <ac:cxnSpMk id="10" creationId="{8878D436-12F7-4636-98E0-816BC1EB52E9}"/>
          </ac:cxnSpMkLst>
        </pc:cxnChg>
      </pc:sldChg>
      <pc:sldChg chg="addSp delSp modSp add modNotesTx">
        <pc:chgData name="Paul Behan" userId="3dd5e58b-e9bc-46ea-ab82-ff124408224e" providerId="ADAL" clId="{63A8583D-3C65-47EA-8F7B-CF2123615AC4}" dt="2018-02-27T10:52:35.220" v="6753" actId="20577"/>
        <pc:sldMkLst>
          <pc:docMk/>
          <pc:sldMk cId="2759680046" sldId="360"/>
        </pc:sldMkLst>
        <pc:spChg chg="mod">
          <ac:chgData name="Paul Behan" userId="3dd5e58b-e9bc-46ea-ab82-ff124408224e" providerId="ADAL" clId="{63A8583D-3C65-47EA-8F7B-CF2123615AC4}" dt="2018-02-27T10:29:06.182" v="6421" actId="20577"/>
          <ac:spMkLst>
            <pc:docMk/>
            <pc:sldMk cId="2759680046" sldId="360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0:29:56.531" v="6517" actId="20577"/>
          <ac:spMkLst>
            <pc:docMk/>
            <pc:sldMk cId="2759680046" sldId="360"/>
            <ac:spMk id="4" creationId="{F04692FA-B2E8-407C-9D4E-953D0D0CC005}"/>
          </ac:spMkLst>
        </pc:spChg>
        <pc:spChg chg="mod">
          <ac:chgData name="Paul Behan" userId="3dd5e58b-e9bc-46ea-ab82-ff124408224e" providerId="ADAL" clId="{63A8583D-3C65-47EA-8F7B-CF2123615AC4}" dt="2018-02-27T10:43:40.454" v="6551" actId="115"/>
          <ac:spMkLst>
            <pc:docMk/>
            <pc:sldMk cId="2759680046" sldId="360"/>
            <ac:spMk id="5" creationId="{3CCA574E-9B25-4197-8C39-7521F78E487C}"/>
          </ac:spMkLst>
        </pc:spChg>
        <pc:picChg chg="del mod">
          <ac:chgData name="Paul Behan" userId="3dd5e58b-e9bc-46ea-ab82-ff124408224e" providerId="ADAL" clId="{63A8583D-3C65-47EA-8F7B-CF2123615AC4}" dt="2018-02-27T10:42:43.120" v="6542" actId="478"/>
          <ac:picMkLst>
            <pc:docMk/>
            <pc:sldMk cId="2759680046" sldId="360"/>
            <ac:picMk id="6" creationId="{3AE9B7A9-1273-494E-9A5B-D7CBAFC5F13A}"/>
          </ac:picMkLst>
        </pc:picChg>
        <pc:picChg chg="add mod">
          <ac:chgData name="Paul Behan" userId="3dd5e58b-e9bc-46ea-ab82-ff124408224e" providerId="ADAL" clId="{63A8583D-3C65-47EA-8F7B-CF2123615AC4}" dt="2018-02-27T10:43:17.518" v="6548" actId="1076"/>
          <ac:picMkLst>
            <pc:docMk/>
            <pc:sldMk cId="2759680046" sldId="360"/>
            <ac:picMk id="7" creationId="{27B07E37-52F0-44A5-8BD9-0166C0C31BE2}"/>
          </ac:picMkLst>
        </pc:picChg>
      </pc:sldChg>
      <pc:sldChg chg="delSp modSp add ord">
        <pc:chgData name="Paul Behan" userId="3dd5e58b-e9bc-46ea-ab82-ff124408224e" providerId="ADAL" clId="{63A8583D-3C65-47EA-8F7B-CF2123615AC4}" dt="2018-02-27T11:18:26.125" v="7684" actId="1582"/>
        <pc:sldMkLst>
          <pc:docMk/>
          <pc:sldMk cId="2833848248" sldId="361"/>
        </pc:sldMkLst>
        <pc:spChg chg="mod">
          <ac:chgData name="Paul Behan" userId="3dd5e58b-e9bc-46ea-ab82-ff124408224e" providerId="ADAL" clId="{63A8583D-3C65-47EA-8F7B-CF2123615AC4}" dt="2018-02-27T11:17:29.625" v="7643" actId="27636"/>
          <ac:spMkLst>
            <pc:docMk/>
            <pc:sldMk cId="2833848248" sldId="361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1:18:11.576" v="7681" actId="1076"/>
          <ac:spMkLst>
            <pc:docMk/>
            <pc:sldMk cId="2833848248" sldId="361"/>
            <ac:spMk id="4" creationId="{F04692FA-B2E8-407C-9D4E-953D0D0CC005}"/>
          </ac:spMkLst>
        </pc:spChg>
        <pc:spChg chg="mod">
          <ac:chgData name="Paul Behan" userId="3dd5e58b-e9bc-46ea-ab82-ff124408224e" providerId="ADAL" clId="{63A8583D-3C65-47EA-8F7B-CF2123615AC4}" dt="2018-02-27T11:18:26.125" v="7684" actId="1582"/>
          <ac:spMkLst>
            <pc:docMk/>
            <pc:sldMk cId="2833848248" sldId="361"/>
            <ac:spMk id="5" creationId="{3CCA574E-9B25-4197-8C39-7521F78E487C}"/>
          </ac:spMkLst>
        </pc:spChg>
        <pc:picChg chg="del mod">
          <ac:chgData name="Paul Behan" userId="3dd5e58b-e9bc-46ea-ab82-ff124408224e" providerId="ADAL" clId="{63A8583D-3C65-47EA-8F7B-CF2123615AC4}" dt="2018-02-27T11:17:19.769" v="7632" actId="478"/>
          <ac:picMkLst>
            <pc:docMk/>
            <pc:sldMk cId="2833848248" sldId="361"/>
            <ac:picMk id="8" creationId="{58E83CFB-4D73-4507-91F6-D90C14921754}"/>
          </ac:picMkLst>
        </pc:picChg>
      </pc:sldChg>
      <pc:sldChg chg="modSp add ord modAnim modNotesTx">
        <pc:chgData name="Paul Behan" userId="3dd5e58b-e9bc-46ea-ab82-ff124408224e" providerId="ADAL" clId="{63A8583D-3C65-47EA-8F7B-CF2123615AC4}" dt="2018-02-27T11:16:05.934" v="7569" actId="20577"/>
        <pc:sldMkLst>
          <pc:docMk/>
          <pc:sldMk cId="150416390" sldId="362"/>
        </pc:sldMkLst>
        <pc:spChg chg="mod">
          <ac:chgData name="Paul Behan" userId="3dd5e58b-e9bc-46ea-ab82-ff124408224e" providerId="ADAL" clId="{63A8583D-3C65-47EA-8F7B-CF2123615AC4}" dt="2018-02-27T11:10:13.628" v="6893" actId="20577"/>
          <ac:spMkLst>
            <pc:docMk/>
            <pc:sldMk cId="150416390" sldId="362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1:14:08.520" v="7310" actId="113"/>
          <ac:spMkLst>
            <pc:docMk/>
            <pc:sldMk cId="150416390" sldId="362"/>
            <ac:spMk id="10" creationId="{490A1797-D81A-42EC-9584-2CACD82ABE4E}"/>
          </ac:spMkLst>
        </pc:spChg>
      </pc:sldChg>
      <pc:sldChg chg="addSp delSp modSp add modNotesTx">
        <pc:chgData name="Paul Behan" userId="3dd5e58b-e9bc-46ea-ab82-ff124408224e" providerId="ADAL" clId="{63A8583D-3C65-47EA-8F7B-CF2123615AC4}" dt="2018-02-27T12:16:21.060" v="8216" actId="1076"/>
        <pc:sldMkLst>
          <pc:docMk/>
          <pc:sldMk cId="2828526421" sldId="363"/>
        </pc:sldMkLst>
        <pc:spChg chg="del">
          <ac:chgData name="Paul Behan" userId="3dd5e58b-e9bc-46ea-ab82-ff124408224e" providerId="ADAL" clId="{63A8583D-3C65-47EA-8F7B-CF2123615AC4}" dt="2018-02-27T11:18:42.337" v="7686" actId="478"/>
          <ac:spMkLst>
            <pc:docMk/>
            <pc:sldMk cId="2828526421" sldId="363"/>
            <ac:spMk id="4" creationId="{F04692FA-B2E8-407C-9D4E-953D0D0CC005}"/>
          </ac:spMkLst>
        </pc:spChg>
        <pc:spChg chg="mod">
          <ac:chgData name="Paul Behan" userId="3dd5e58b-e9bc-46ea-ab82-ff124408224e" providerId="ADAL" clId="{63A8583D-3C65-47EA-8F7B-CF2123615AC4}" dt="2018-02-27T11:23:56.018" v="7751" actId="1076"/>
          <ac:spMkLst>
            <pc:docMk/>
            <pc:sldMk cId="2828526421" sldId="363"/>
            <ac:spMk id="5" creationId="{3CCA574E-9B25-4197-8C39-7521F78E487C}"/>
          </ac:spMkLst>
        </pc:spChg>
        <pc:picChg chg="add del mod">
          <ac:chgData name="Paul Behan" userId="3dd5e58b-e9bc-46ea-ab82-ff124408224e" providerId="ADAL" clId="{63A8583D-3C65-47EA-8F7B-CF2123615AC4}" dt="2018-02-27T11:23:23.388" v="7743" actId="478"/>
          <ac:picMkLst>
            <pc:docMk/>
            <pc:sldMk cId="2828526421" sldId="363"/>
            <ac:picMk id="6" creationId="{F32AEB50-C190-4044-B167-8B96139A6CAA}"/>
          </ac:picMkLst>
        </pc:picChg>
        <pc:picChg chg="add del mod">
          <ac:chgData name="Paul Behan" userId="3dd5e58b-e9bc-46ea-ab82-ff124408224e" providerId="ADAL" clId="{63A8583D-3C65-47EA-8F7B-CF2123615AC4}" dt="2018-02-27T11:26:36.261" v="7777" actId="478"/>
          <ac:picMkLst>
            <pc:docMk/>
            <pc:sldMk cId="2828526421" sldId="363"/>
            <ac:picMk id="8" creationId="{907059A5-DE37-4D93-BD67-A50E5BF7484C}"/>
          </ac:picMkLst>
        </pc:picChg>
        <pc:picChg chg="add del mod">
          <ac:chgData name="Paul Behan" userId="3dd5e58b-e9bc-46ea-ab82-ff124408224e" providerId="ADAL" clId="{63A8583D-3C65-47EA-8F7B-CF2123615AC4}" dt="2018-02-27T11:41:44.187" v="8092" actId="478"/>
          <ac:picMkLst>
            <pc:docMk/>
            <pc:sldMk cId="2828526421" sldId="363"/>
            <ac:picMk id="10" creationId="{12080937-7E86-42A8-9FBA-3F059BC0ADCF}"/>
          </ac:picMkLst>
        </pc:picChg>
        <pc:picChg chg="add mod">
          <ac:chgData name="Paul Behan" userId="3dd5e58b-e9bc-46ea-ab82-ff124408224e" providerId="ADAL" clId="{63A8583D-3C65-47EA-8F7B-CF2123615AC4}" dt="2018-02-27T12:16:21.060" v="8216" actId="1076"/>
          <ac:picMkLst>
            <pc:docMk/>
            <pc:sldMk cId="2828526421" sldId="363"/>
            <ac:picMk id="12" creationId="{F3B5C02D-568D-47C4-B3C3-216099963D84}"/>
          </ac:picMkLst>
        </pc:picChg>
      </pc:sldChg>
      <pc:sldChg chg="addSp delSp modSp add">
        <pc:chgData name="Paul Behan" userId="3dd5e58b-e9bc-46ea-ab82-ff124408224e" providerId="ADAL" clId="{63A8583D-3C65-47EA-8F7B-CF2123615AC4}" dt="2018-02-27T12:19:05.678" v="8235" actId="20577"/>
        <pc:sldMkLst>
          <pc:docMk/>
          <pc:sldMk cId="2201602137" sldId="364"/>
        </pc:sldMkLst>
        <pc:spChg chg="mod">
          <ac:chgData name="Paul Behan" userId="3dd5e58b-e9bc-46ea-ab82-ff124408224e" providerId="ADAL" clId="{63A8583D-3C65-47EA-8F7B-CF2123615AC4}" dt="2018-02-27T11:31:02.147" v="7904" actId="20577"/>
          <ac:spMkLst>
            <pc:docMk/>
            <pc:sldMk cId="2201602137" sldId="364"/>
            <ac:spMk id="2" creationId="{95F83062-0084-4398-9A1B-1F9353455386}"/>
          </ac:spMkLst>
        </pc:spChg>
        <pc:spChg chg="del">
          <ac:chgData name="Paul Behan" userId="3dd5e58b-e9bc-46ea-ab82-ff124408224e" providerId="ADAL" clId="{63A8583D-3C65-47EA-8F7B-CF2123615AC4}" dt="2018-02-27T11:31:05.722" v="7905" actId="478"/>
          <ac:spMkLst>
            <pc:docMk/>
            <pc:sldMk cId="2201602137" sldId="364"/>
            <ac:spMk id="5" creationId="{3CCA574E-9B25-4197-8C39-7521F78E487C}"/>
          </ac:spMkLst>
        </pc:spChg>
        <pc:spChg chg="add mod">
          <ac:chgData name="Paul Behan" userId="3dd5e58b-e9bc-46ea-ab82-ff124408224e" providerId="ADAL" clId="{63A8583D-3C65-47EA-8F7B-CF2123615AC4}" dt="2018-02-27T12:19:05.678" v="8235" actId="20577"/>
          <ac:spMkLst>
            <pc:docMk/>
            <pc:sldMk cId="2201602137" sldId="364"/>
            <ac:spMk id="7" creationId="{C1723993-1E43-4F9A-B850-83C2C5A8BF54}"/>
          </ac:spMkLst>
        </pc:spChg>
        <pc:spChg chg="add del mod">
          <ac:chgData name="Paul Behan" userId="3dd5e58b-e9bc-46ea-ab82-ff124408224e" providerId="ADAL" clId="{63A8583D-3C65-47EA-8F7B-CF2123615AC4}" dt="2018-02-27T12:15:44.604" v="8211" actId="478"/>
          <ac:spMkLst>
            <pc:docMk/>
            <pc:sldMk cId="2201602137" sldId="364"/>
            <ac:spMk id="8" creationId="{C939AFDB-1360-4C2C-BDCC-9097822E1149}"/>
          </ac:spMkLst>
        </pc:spChg>
        <pc:picChg chg="add del mod">
          <ac:chgData name="Paul Behan" userId="3dd5e58b-e9bc-46ea-ab82-ff124408224e" providerId="ADAL" clId="{63A8583D-3C65-47EA-8F7B-CF2123615AC4}" dt="2018-02-27T12:16:39.256" v="8217" actId="478"/>
          <ac:picMkLst>
            <pc:docMk/>
            <pc:sldMk cId="2201602137" sldId="364"/>
            <ac:picMk id="4" creationId="{A343E429-2C43-4A37-B4C9-6095FE6422E4}"/>
          </ac:picMkLst>
        </pc:picChg>
        <pc:picChg chg="add del mod">
          <ac:chgData name="Paul Behan" userId="3dd5e58b-e9bc-46ea-ab82-ff124408224e" providerId="ADAL" clId="{63A8583D-3C65-47EA-8F7B-CF2123615AC4}" dt="2018-02-27T12:16:57.037" v="8219" actId="478"/>
          <ac:picMkLst>
            <pc:docMk/>
            <pc:sldMk cId="2201602137" sldId="364"/>
            <ac:picMk id="9" creationId="{F791277C-65E9-43FE-B77B-66C66E8CEFCB}"/>
          </ac:picMkLst>
        </pc:picChg>
        <pc:picChg chg="del">
          <ac:chgData name="Paul Behan" userId="3dd5e58b-e9bc-46ea-ab82-ff124408224e" providerId="ADAL" clId="{63A8583D-3C65-47EA-8F7B-CF2123615AC4}" dt="2018-02-27T11:31:07.425" v="7906" actId="478"/>
          <ac:picMkLst>
            <pc:docMk/>
            <pc:sldMk cId="2201602137" sldId="364"/>
            <ac:picMk id="10" creationId="{12080937-7E86-42A8-9FBA-3F059BC0ADCF}"/>
          </ac:picMkLst>
        </pc:picChg>
        <pc:picChg chg="add mod">
          <ac:chgData name="Paul Behan" userId="3dd5e58b-e9bc-46ea-ab82-ff124408224e" providerId="ADAL" clId="{63A8583D-3C65-47EA-8F7B-CF2123615AC4}" dt="2018-02-27T12:18:47.262" v="8226" actId="1076"/>
          <ac:picMkLst>
            <pc:docMk/>
            <pc:sldMk cId="2201602137" sldId="364"/>
            <ac:picMk id="12" creationId="{ABD02F52-F59C-4D93-86D5-C548A1AEF57B}"/>
          </ac:picMkLst>
        </pc:picChg>
      </pc:sldChg>
      <pc:sldChg chg="addSp delSp modSp add ord modNotesTx">
        <pc:chgData name="Paul Behan" userId="3dd5e58b-e9bc-46ea-ab82-ff124408224e" providerId="ADAL" clId="{63A8583D-3C65-47EA-8F7B-CF2123615AC4}" dt="2018-02-27T12:33:31.072" v="9183" actId="20577"/>
        <pc:sldMkLst>
          <pc:docMk/>
          <pc:sldMk cId="24457363" sldId="365"/>
        </pc:sldMkLst>
        <pc:spChg chg="mod">
          <ac:chgData name="Paul Behan" userId="3dd5e58b-e9bc-46ea-ab82-ff124408224e" providerId="ADAL" clId="{63A8583D-3C65-47EA-8F7B-CF2123615AC4}" dt="2018-02-27T12:13:00.240" v="8113" actId="20577"/>
          <ac:spMkLst>
            <pc:docMk/>
            <pc:sldMk cId="24457363" sldId="365"/>
            <ac:spMk id="2" creationId="{95F83062-0084-4398-9A1B-1F9353455386}"/>
          </ac:spMkLst>
        </pc:spChg>
        <pc:spChg chg="mod">
          <ac:chgData name="Paul Behan" userId="3dd5e58b-e9bc-46ea-ab82-ff124408224e" providerId="ADAL" clId="{63A8583D-3C65-47EA-8F7B-CF2123615AC4}" dt="2018-02-27T12:13:51.289" v="8198" actId="20577"/>
          <ac:spMkLst>
            <pc:docMk/>
            <pc:sldMk cId="24457363" sldId="365"/>
            <ac:spMk id="4" creationId="{F04692FA-B2E8-407C-9D4E-953D0D0CC005}"/>
          </ac:spMkLst>
        </pc:spChg>
        <pc:spChg chg="del">
          <ac:chgData name="Paul Behan" userId="3dd5e58b-e9bc-46ea-ab82-ff124408224e" providerId="ADAL" clId="{63A8583D-3C65-47EA-8F7B-CF2123615AC4}" dt="2018-02-27T12:14:02.212" v="8199" actId="478"/>
          <ac:spMkLst>
            <pc:docMk/>
            <pc:sldMk cId="24457363" sldId="365"/>
            <ac:spMk id="5" creationId="{3CCA574E-9B25-4197-8C39-7521F78E487C}"/>
          </ac:spMkLst>
        </pc:spChg>
        <pc:spChg chg="add mod">
          <ac:chgData name="Paul Behan" userId="3dd5e58b-e9bc-46ea-ab82-ff124408224e" providerId="ADAL" clId="{63A8583D-3C65-47EA-8F7B-CF2123615AC4}" dt="2018-02-27T12:14:39.442" v="8202" actId="1076"/>
          <ac:spMkLst>
            <pc:docMk/>
            <pc:sldMk cId="24457363" sldId="365"/>
            <ac:spMk id="6" creationId="{E460815E-5715-4607-B0CA-795500297D68}"/>
          </ac:spMkLst>
        </pc:spChg>
      </pc:sldChg>
      <pc:sldMasterChg chg="setBg modSldLayout">
        <pc:chgData name="Paul Behan" userId="3dd5e58b-e9bc-46ea-ab82-ff124408224e" providerId="ADAL" clId="{63A8583D-3C65-47EA-8F7B-CF2123615AC4}" dt="2018-02-26T09:43:49.531" v="108" actId="20577"/>
        <pc:sldMasterMkLst>
          <pc:docMk/>
          <pc:sldMasterMk cId="0" sldId="2147483648"/>
        </pc:sldMasterMkLst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4102749619" sldId="2147483660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0" sldId="2147483648"/>
            <pc:sldLayoutMk cId="3849783507" sldId="2147483661"/>
          </pc:sldLayoutMkLst>
        </pc:sldLayoutChg>
      </pc:sldMasterChg>
      <pc:sldMasterChg chg="setBg modSldLayout">
        <pc:chgData name="Paul Behan" userId="3dd5e58b-e9bc-46ea-ab82-ff124408224e" providerId="ADAL" clId="{63A8583D-3C65-47EA-8F7B-CF2123615AC4}" dt="2018-02-26T09:43:49.531" v="108" actId="20577"/>
        <pc:sldMasterMkLst>
          <pc:docMk/>
          <pc:sldMasterMk cId="2358562549" sldId="2147483662"/>
        </pc:sldMasterMkLst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2745213069" sldId="2147483663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2286640607" sldId="2147483664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4057691840" sldId="2147483665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58207716" sldId="2147483666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3056192754" sldId="2147483667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2715720719" sldId="2147483668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654598469" sldId="2147483669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3903855532" sldId="2147483670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2469892065" sldId="2147483671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38447538" sldId="2147483672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1084180823" sldId="2147483673"/>
          </pc:sldLayoutMkLst>
        </pc:sldLayoutChg>
        <pc:sldLayoutChg chg="setBg">
          <pc:chgData name="Paul Behan" userId="3dd5e58b-e9bc-46ea-ab82-ff124408224e" providerId="ADAL" clId="{63A8583D-3C65-47EA-8F7B-CF2123615AC4}" dt="2018-02-26T09:43:49.531" v="108" actId="20577"/>
          <pc:sldLayoutMkLst>
            <pc:docMk/>
            <pc:sldMasterMk cId="2358562549" sldId="2147483662"/>
            <pc:sldLayoutMk cId="17153497" sldId="2147483674"/>
          </pc:sldLayoutMkLst>
        </pc:sldLayoutChg>
      </pc:sldMasterChg>
    </pc:docChg>
  </pc:docChgLst>
  <pc:docChgLst>
    <pc:chgData name="Paul Behan" userId="3dd5e58b-e9bc-46ea-ab82-ff124408224e" providerId="ADAL" clId="{3E9F1827-1512-4D5D-85C1-02C45A939F4F}"/>
  </pc:docChgLst>
  <pc:docChgLst>
    <pc:chgData name="Paul Behan" userId="3dd5e58b-e9bc-46ea-ab82-ff124408224e" providerId="ADAL" clId="{4D9A2C10-641D-48BC-A040-97EEA25E457E}"/>
    <pc:docChg chg="custSel addSld modSld sldOrd">
      <pc:chgData name="Paul Behan" userId="3dd5e58b-e9bc-46ea-ab82-ff124408224e" providerId="ADAL" clId="{4D9A2C10-641D-48BC-A040-97EEA25E457E}" dt="2018-04-05T08:42:17.020" v="824" actId="20577"/>
      <pc:docMkLst>
        <pc:docMk/>
      </pc:docMkLst>
      <pc:sldChg chg="modSp modNotesTx">
        <pc:chgData name="Paul Behan" userId="3dd5e58b-e9bc-46ea-ab82-ff124408224e" providerId="ADAL" clId="{4D9A2C10-641D-48BC-A040-97EEA25E457E}" dt="2018-04-05T08:42:17.020" v="824" actId="20577"/>
        <pc:sldMkLst>
          <pc:docMk/>
          <pc:sldMk cId="0" sldId="256"/>
        </pc:sldMkLst>
        <pc:spChg chg="mod">
          <ac:chgData name="Paul Behan" userId="3dd5e58b-e9bc-46ea-ab82-ff124408224e" providerId="ADAL" clId="{4D9A2C10-641D-48BC-A040-97EEA25E457E}" dt="2018-04-05T08:17:31.851" v="744" actId="255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4D9A2C10-641D-48BC-A040-97EEA25E457E}" dt="2018-04-05T08:17:15.783" v="741" actId="2711"/>
          <ac:spMkLst>
            <pc:docMk/>
            <pc:sldMk cId="0" sldId="256"/>
            <ac:spMk id="3" creationId="{00000000-0000-0000-0000-000000000000}"/>
          </ac:spMkLst>
        </pc:spChg>
      </pc:sldChg>
      <pc:sldChg chg="addSp delSp modSp">
        <pc:chgData name="Paul Behan" userId="3dd5e58b-e9bc-46ea-ab82-ff124408224e" providerId="ADAL" clId="{4D9A2C10-641D-48BC-A040-97EEA25E457E}" dt="2018-03-27T15:32:17.756" v="4" actId="1076"/>
        <pc:sldMkLst>
          <pc:docMk/>
          <pc:sldMk cId="3643977079" sldId="259"/>
        </pc:sldMkLst>
        <pc:spChg chg="add del mod">
          <ac:chgData name="Paul Behan" userId="3dd5e58b-e9bc-46ea-ab82-ff124408224e" providerId="ADAL" clId="{4D9A2C10-641D-48BC-A040-97EEA25E457E}" dt="2018-03-27T15:32:17.756" v="4" actId="1076"/>
          <ac:spMkLst>
            <pc:docMk/>
            <pc:sldMk cId="3643977079" sldId="259"/>
            <ac:spMk id="6" creationId="{4CEE1644-143E-425C-8828-5A086876675B}"/>
          </ac:spMkLst>
        </pc:spChg>
      </pc:sldChg>
      <pc:sldChg chg="addSp">
        <pc:chgData name="Paul Behan" userId="3dd5e58b-e9bc-46ea-ab82-ff124408224e" providerId="ADAL" clId="{4D9A2C10-641D-48BC-A040-97EEA25E457E}" dt="2018-03-27T15:32:20.649" v="5" actId="1076"/>
        <pc:sldMkLst>
          <pc:docMk/>
          <pc:sldMk cId="2045904239" sldId="348"/>
        </pc:sldMkLst>
        <pc:spChg chg="add">
          <ac:chgData name="Paul Behan" userId="3dd5e58b-e9bc-46ea-ab82-ff124408224e" providerId="ADAL" clId="{4D9A2C10-641D-48BC-A040-97EEA25E457E}" dt="2018-03-27T15:32:20.649" v="5" actId="1076"/>
          <ac:spMkLst>
            <pc:docMk/>
            <pc:sldMk cId="2045904239" sldId="348"/>
            <ac:spMk id="6" creationId="{38CC4725-9093-4400-8089-8ABEE552A929}"/>
          </ac:spMkLst>
        </pc:spChg>
      </pc:sldChg>
      <pc:sldChg chg="modSp">
        <pc:chgData name="Paul Behan" userId="3dd5e58b-e9bc-46ea-ab82-ff124408224e" providerId="ADAL" clId="{4D9A2C10-641D-48BC-A040-97EEA25E457E}" dt="2018-03-27T15:39:03.530" v="34" actId="1076"/>
        <pc:sldMkLst>
          <pc:docMk/>
          <pc:sldMk cId="3017283665" sldId="349"/>
        </pc:sldMkLst>
        <pc:spChg chg="mod">
          <ac:chgData name="Paul Behan" userId="3dd5e58b-e9bc-46ea-ab82-ff124408224e" providerId="ADAL" clId="{4D9A2C10-641D-48BC-A040-97EEA25E457E}" dt="2018-03-27T15:39:03.530" v="34" actId="1076"/>
          <ac:spMkLst>
            <pc:docMk/>
            <pc:sldMk cId="3017283665" sldId="349"/>
            <ac:spMk id="5" creationId="{C7DE4996-37A0-40DC-B603-5F517E6B34A0}"/>
          </ac:spMkLst>
        </pc:spChg>
        <pc:picChg chg="mod ord">
          <ac:chgData name="Paul Behan" userId="3dd5e58b-e9bc-46ea-ab82-ff124408224e" providerId="ADAL" clId="{4D9A2C10-641D-48BC-A040-97EEA25E457E}" dt="2018-03-27T15:38:10.960" v="32" actId="14100"/>
          <ac:picMkLst>
            <pc:docMk/>
            <pc:sldMk cId="3017283665" sldId="349"/>
            <ac:picMk id="4" creationId="{8399E40F-F51B-4934-AFDC-F38CE86EDC9F}"/>
          </ac:picMkLst>
        </pc:picChg>
      </pc:sldChg>
      <pc:sldChg chg="modSp modNotesTx">
        <pc:chgData name="Paul Behan" userId="3dd5e58b-e9bc-46ea-ab82-ff124408224e" providerId="ADAL" clId="{4D9A2C10-641D-48BC-A040-97EEA25E457E}" dt="2018-03-27T15:40:56.069" v="131" actId="14100"/>
        <pc:sldMkLst>
          <pc:docMk/>
          <pc:sldMk cId="3593290460" sldId="350"/>
        </pc:sldMkLst>
        <pc:spChg chg="mod">
          <ac:chgData name="Paul Behan" userId="3dd5e58b-e9bc-46ea-ab82-ff124408224e" providerId="ADAL" clId="{4D9A2C10-641D-48BC-A040-97EEA25E457E}" dt="2018-03-27T15:40:47.554" v="128" actId="1076"/>
          <ac:spMkLst>
            <pc:docMk/>
            <pc:sldMk cId="3593290460" sldId="350"/>
            <ac:spMk id="2" creationId="{95F83062-0084-4398-9A1B-1F9353455386}"/>
          </ac:spMkLst>
        </pc:spChg>
        <pc:spChg chg="mod">
          <ac:chgData name="Paul Behan" userId="3dd5e58b-e9bc-46ea-ab82-ff124408224e" providerId="ADAL" clId="{4D9A2C10-641D-48BC-A040-97EEA25E457E}" dt="2018-03-27T15:40:43.055" v="127" actId="1076"/>
          <ac:spMkLst>
            <pc:docMk/>
            <pc:sldMk cId="3593290460" sldId="350"/>
            <ac:spMk id="5" creationId="{C7DE4996-37A0-40DC-B603-5F517E6B34A0}"/>
          </ac:spMkLst>
        </pc:spChg>
        <pc:picChg chg="mod">
          <ac:chgData name="Paul Behan" userId="3dd5e58b-e9bc-46ea-ab82-ff124408224e" providerId="ADAL" clId="{4D9A2C10-641D-48BC-A040-97EEA25E457E}" dt="2018-03-27T15:40:56.069" v="131" actId="14100"/>
          <ac:picMkLst>
            <pc:docMk/>
            <pc:sldMk cId="3593290460" sldId="350"/>
            <ac:picMk id="3" creationId="{B79E6B32-D841-485C-B995-AEC64324DC37}"/>
          </ac:picMkLst>
        </pc:picChg>
      </pc:sldChg>
      <pc:sldChg chg="addSp modSp ord modAnim">
        <pc:chgData name="Paul Behan" userId="3dd5e58b-e9bc-46ea-ab82-ff124408224e" providerId="ADAL" clId="{4D9A2C10-641D-48BC-A040-97EEA25E457E}" dt="2018-03-27T15:36:14.087" v="22" actId="1076"/>
        <pc:sldMkLst>
          <pc:docMk/>
          <pc:sldMk cId="850082180" sldId="354"/>
        </pc:sldMkLst>
        <pc:spChg chg="add mod">
          <ac:chgData name="Paul Behan" userId="3dd5e58b-e9bc-46ea-ab82-ff124408224e" providerId="ADAL" clId="{4D9A2C10-641D-48BC-A040-97EEA25E457E}" dt="2018-03-27T15:36:14.087" v="22" actId="1076"/>
          <ac:spMkLst>
            <pc:docMk/>
            <pc:sldMk cId="850082180" sldId="354"/>
            <ac:spMk id="6" creationId="{9C51342C-7A7A-40AD-B1F1-C22C0912E059}"/>
          </ac:spMkLst>
        </pc:spChg>
        <pc:spChg chg="mod">
          <ac:chgData name="Paul Behan" userId="3dd5e58b-e9bc-46ea-ab82-ff124408224e" providerId="ADAL" clId="{4D9A2C10-641D-48BC-A040-97EEA25E457E}" dt="2018-03-27T15:34:27.002" v="11" actId="5793"/>
          <ac:spMkLst>
            <pc:docMk/>
            <pc:sldMk cId="850082180" sldId="354"/>
            <ac:spMk id="10" creationId="{490A1797-D81A-42EC-9584-2CACD82ABE4E}"/>
          </ac:spMkLst>
        </pc:spChg>
      </pc:sldChg>
      <pc:sldChg chg="addSp modSp">
        <pc:chgData name="Paul Behan" userId="3dd5e58b-e9bc-46ea-ab82-ff124408224e" providerId="ADAL" clId="{4D9A2C10-641D-48BC-A040-97EEA25E457E}" dt="2018-03-27T15:37:23.131" v="26" actId="1076"/>
        <pc:sldMkLst>
          <pc:docMk/>
          <pc:sldMk cId="2832429492" sldId="355"/>
        </pc:sldMkLst>
        <pc:spChg chg="add mod">
          <ac:chgData name="Paul Behan" userId="3dd5e58b-e9bc-46ea-ab82-ff124408224e" providerId="ADAL" clId="{4D9A2C10-641D-48BC-A040-97EEA25E457E}" dt="2018-03-27T15:37:23.131" v="26" actId="1076"/>
          <ac:spMkLst>
            <pc:docMk/>
            <pc:sldMk cId="2832429492" sldId="355"/>
            <ac:spMk id="6" creationId="{1F67E853-05A4-4C73-A2A0-DF99004D4298}"/>
          </ac:spMkLst>
        </pc:spChg>
      </pc:sldChg>
      <pc:sldChg chg="modSp modNotesTx">
        <pc:chgData name="Paul Behan" userId="3dd5e58b-e9bc-46ea-ab82-ff124408224e" providerId="ADAL" clId="{4D9A2C10-641D-48BC-A040-97EEA25E457E}" dt="2018-03-27T15:42:17.056" v="145" actId="20577"/>
        <pc:sldMkLst>
          <pc:docMk/>
          <pc:sldMk cId="1290503568" sldId="357"/>
        </pc:sldMkLst>
        <pc:spChg chg="mod">
          <ac:chgData name="Paul Behan" userId="3dd5e58b-e9bc-46ea-ab82-ff124408224e" providerId="ADAL" clId="{4D9A2C10-641D-48BC-A040-97EEA25E457E}" dt="2018-03-27T15:41:13.949" v="132" actId="1076"/>
          <ac:spMkLst>
            <pc:docMk/>
            <pc:sldMk cId="1290503568" sldId="357"/>
            <ac:spMk id="5" creationId="{3CCA574E-9B25-4197-8C39-7521F78E487C}"/>
          </ac:spMkLst>
        </pc:spChg>
        <pc:picChg chg="mod">
          <ac:chgData name="Paul Behan" userId="3dd5e58b-e9bc-46ea-ab82-ff124408224e" providerId="ADAL" clId="{4D9A2C10-641D-48BC-A040-97EEA25E457E}" dt="2018-03-27T15:41:18.272" v="135" actId="14100"/>
          <ac:picMkLst>
            <pc:docMk/>
            <pc:sldMk cId="1290503568" sldId="357"/>
            <ac:picMk id="8" creationId="{58E83CFB-4D73-4507-91F6-D90C14921754}"/>
          </ac:picMkLst>
        </pc:picChg>
      </pc:sldChg>
      <pc:sldChg chg="modSp">
        <pc:chgData name="Paul Behan" userId="3dd5e58b-e9bc-46ea-ab82-ff124408224e" providerId="ADAL" clId="{4D9A2C10-641D-48BC-A040-97EEA25E457E}" dt="2018-03-27T15:43:12.929" v="150" actId="1076"/>
        <pc:sldMkLst>
          <pc:docMk/>
          <pc:sldMk cId="4012839391" sldId="359"/>
        </pc:sldMkLst>
        <pc:spChg chg="mod">
          <ac:chgData name="Paul Behan" userId="3dd5e58b-e9bc-46ea-ab82-ff124408224e" providerId="ADAL" clId="{4D9A2C10-641D-48BC-A040-97EEA25E457E}" dt="2018-03-27T15:42:48.744" v="146" actId="115"/>
          <ac:spMkLst>
            <pc:docMk/>
            <pc:sldMk cId="4012839391" sldId="359"/>
            <ac:spMk id="7" creationId="{C30D5FC1-2A33-48D7-A438-7AAA86755E1E}"/>
          </ac:spMkLst>
        </pc:spChg>
        <pc:spChg chg="mod">
          <ac:chgData name="Paul Behan" userId="3dd5e58b-e9bc-46ea-ab82-ff124408224e" providerId="ADAL" clId="{4D9A2C10-641D-48BC-A040-97EEA25E457E}" dt="2018-03-27T15:43:12.929" v="150" actId="1076"/>
          <ac:spMkLst>
            <pc:docMk/>
            <pc:sldMk cId="4012839391" sldId="359"/>
            <ac:spMk id="12" creationId="{8655DC46-0851-4D9F-AD53-A539C497A867}"/>
          </ac:spMkLst>
        </pc:spChg>
      </pc:sldChg>
      <pc:sldChg chg="addSp">
        <pc:chgData name="Paul Behan" userId="3dd5e58b-e9bc-46ea-ab82-ff124408224e" providerId="ADAL" clId="{4D9A2C10-641D-48BC-A040-97EEA25E457E}" dt="2018-03-27T15:43:53.383" v="151" actId="1076"/>
        <pc:sldMkLst>
          <pc:docMk/>
          <pc:sldMk cId="2759680046" sldId="360"/>
        </pc:sldMkLst>
        <pc:spChg chg="add">
          <ac:chgData name="Paul Behan" userId="3dd5e58b-e9bc-46ea-ab82-ff124408224e" providerId="ADAL" clId="{4D9A2C10-641D-48BC-A040-97EEA25E457E}" dt="2018-03-27T15:43:53.383" v="151" actId="1076"/>
          <ac:spMkLst>
            <pc:docMk/>
            <pc:sldMk cId="2759680046" sldId="360"/>
            <ac:spMk id="6" creationId="{FCA3D082-E2FC-40A8-BC13-0BF001B036C1}"/>
          </ac:spMkLst>
        </pc:spChg>
      </pc:sldChg>
      <pc:sldChg chg="addSp modSp modNotesTx">
        <pc:chgData name="Paul Behan" userId="3dd5e58b-e9bc-46ea-ab82-ff124408224e" providerId="ADAL" clId="{4D9A2C10-641D-48BC-A040-97EEA25E457E}" dt="2018-03-27T15:51:02.136" v="317" actId="14100"/>
        <pc:sldMkLst>
          <pc:docMk/>
          <pc:sldMk cId="2833848248" sldId="361"/>
        </pc:sldMkLst>
        <pc:spChg chg="mod">
          <ac:chgData name="Paul Behan" userId="3dd5e58b-e9bc-46ea-ab82-ff124408224e" providerId="ADAL" clId="{4D9A2C10-641D-48BC-A040-97EEA25E457E}" dt="2018-03-27T15:50:36.957" v="314" actId="20577"/>
          <ac:spMkLst>
            <pc:docMk/>
            <pc:sldMk cId="2833848248" sldId="361"/>
            <ac:spMk id="4" creationId="{F04692FA-B2E8-407C-9D4E-953D0D0CC005}"/>
          </ac:spMkLst>
        </pc:spChg>
        <pc:spChg chg="add mod">
          <ac:chgData name="Paul Behan" userId="3dd5e58b-e9bc-46ea-ab82-ff124408224e" providerId="ADAL" clId="{4D9A2C10-641D-48BC-A040-97EEA25E457E}" dt="2018-03-27T15:51:02.136" v="317" actId="14100"/>
          <ac:spMkLst>
            <pc:docMk/>
            <pc:sldMk cId="2833848248" sldId="361"/>
            <ac:spMk id="6" creationId="{72D1C87E-17DB-48B1-BB62-948D717EBC83}"/>
          </ac:spMkLst>
        </pc:spChg>
      </pc:sldChg>
      <pc:sldChg chg="modSp">
        <pc:chgData name="Paul Behan" userId="3dd5e58b-e9bc-46ea-ab82-ff124408224e" providerId="ADAL" clId="{4D9A2C10-641D-48BC-A040-97EEA25E457E}" dt="2018-03-27T15:45:28.016" v="157" actId="255"/>
        <pc:sldMkLst>
          <pc:docMk/>
          <pc:sldMk cId="150416390" sldId="362"/>
        </pc:sldMkLst>
        <pc:spChg chg="mod">
          <ac:chgData name="Paul Behan" userId="3dd5e58b-e9bc-46ea-ab82-ff124408224e" providerId="ADAL" clId="{4D9A2C10-641D-48BC-A040-97EEA25E457E}" dt="2018-03-27T15:45:28.016" v="157" actId="255"/>
          <ac:spMkLst>
            <pc:docMk/>
            <pc:sldMk cId="150416390" sldId="362"/>
            <ac:spMk id="10" creationId="{490A1797-D81A-42EC-9584-2CACD82ABE4E}"/>
          </ac:spMkLst>
        </pc:spChg>
      </pc:sldChg>
      <pc:sldChg chg="modSp modNotesTx">
        <pc:chgData name="Paul Behan" userId="3dd5e58b-e9bc-46ea-ab82-ff124408224e" providerId="ADAL" clId="{4D9A2C10-641D-48BC-A040-97EEA25E457E}" dt="2018-03-27T15:49:01.555" v="161" actId="14100"/>
        <pc:sldMkLst>
          <pc:docMk/>
          <pc:sldMk cId="2828526421" sldId="363"/>
        </pc:sldMkLst>
        <pc:picChg chg="mod">
          <ac:chgData name="Paul Behan" userId="3dd5e58b-e9bc-46ea-ab82-ff124408224e" providerId="ADAL" clId="{4D9A2C10-641D-48BC-A040-97EEA25E457E}" dt="2018-03-27T15:49:01.555" v="161" actId="14100"/>
          <ac:picMkLst>
            <pc:docMk/>
            <pc:sldMk cId="2828526421" sldId="363"/>
            <ac:picMk id="12" creationId="{F3B5C02D-568D-47C4-B3C3-216099963D84}"/>
          </ac:picMkLst>
        </pc:picChg>
      </pc:sldChg>
      <pc:sldChg chg="addSp modSp modNotesTx">
        <pc:chgData name="Paul Behan" userId="3dd5e58b-e9bc-46ea-ab82-ff124408224e" providerId="ADAL" clId="{4D9A2C10-641D-48BC-A040-97EEA25E457E}" dt="2018-03-27T15:55:04.861" v="599" actId="1076"/>
        <pc:sldMkLst>
          <pc:docMk/>
          <pc:sldMk cId="2201602137" sldId="364"/>
        </pc:sldMkLst>
        <pc:spChg chg="add mod">
          <ac:chgData name="Paul Behan" userId="3dd5e58b-e9bc-46ea-ab82-ff124408224e" providerId="ADAL" clId="{4D9A2C10-641D-48BC-A040-97EEA25E457E}" dt="2018-03-27T15:55:04.861" v="599" actId="1076"/>
          <ac:spMkLst>
            <pc:docMk/>
            <pc:sldMk cId="2201602137" sldId="364"/>
            <ac:spMk id="5" creationId="{68CA12CA-A1D7-4E6A-8BB1-0300029FB0B0}"/>
          </ac:spMkLst>
        </pc:spChg>
      </pc:sldChg>
      <pc:sldChg chg="modSp add modAnim">
        <pc:chgData name="Paul Behan" userId="3dd5e58b-e9bc-46ea-ab82-ff124408224e" providerId="ADAL" clId="{4D9A2C10-641D-48BC-A040-97EEA25E457E}" dt="2018-03-27T15:35:06.633" v="18" actId="20577"/>
        <pc:sldMkLst>
          <pc:docMk/>
          <pc:sldMk cId="2466365501" sldId="366"/>
        </pc:sldMkLst>
        <pc:spChg chg="mod">
          <ac:chgData name="Paul Behan" userId="3dd5e58b-e9bc-46ea-ab82-ff124408224e" providerId="ADAL" clId="{4D9A2C10-641D-48BC-A040-97EEA25E457E}" dt="2018-03-27T15:35:06.633" v="18" actId="20577"/>
          <ac:spMkLst>
            <pc:docMk/>
            <pc:sldMk cId="2466365501" sldId="366"/>
            <ac:spMk id="10" creationId="{490A1797-D81A-42EC-9584-2CACD82ABE4E}"/>
          </ac:spMkLst>
        </pc:spChg>
      </pc:sldChg>
      <pc:sldChg chg="modSp add ord">
        <pc:chgData name="Paul Behan" userId="3dd5e58b-e9bc-46ea-ab82-ff124408224e" providerId="ADAL" clId="{4D9A2C10-641D-48BC-A040-97EEA25E457E}" dt="2018-03-27T15:44:57.398" v="155" actId="255"/>
        <pc:sldMkLst>
          <pc:docMk/>
          <pc:sldMk cId="1173700569" sldId="367"/>
        </pc:sldMkLst>
        <pc:spChg chg="mod">
          <ac:chgData name="Paul Behan" userId="3dd5e58b-e9bc-46ea-ab82-ff124408224e" providerId="ADAL" clId="{4D9A2C10-641D-48BC-A040-97EEA25E457E}" dt="2018-03-27T15:44:57.398" v="155" actId="255"/>
          <ac:spMkLst>
            <pc:docMk/>
            <pc:sldMk cId="1173700569" sldId="367"/>
            <ac:spMk id="10" creationId="{490A1797-D81A-42EC-9584-2CACD82ABE4E}"/>
          </ac:spMkLst>
        </pc:spChg>
      </pc:sldChg>
      <pc:sldMasterChg chg="delSldLayout">
        <pc:chgData name="Paul Behan" userId="3dd5e58b-e9bc-46ea-ab82-ff124408224e" providerId="ADAL" clId="{4D9A2C10-641D-48BC-A040-97EEA25E457E}" dt="2018-04-05T08:19:29.515" v="748" actId="2696"/>
        <pc:sldMasterMkLst>
          <pc:docMk/>
          <pc:sldMasterMk cId="1052289714" sldId="2147483676"/>
        </pc:sldMasterMkLst>
        <pc:sldLayoutChg chg="del">
          <pc:chgData name="Paul Behan" userId="3dd5e58b-e9bc-46ea-ab82-ff124408224e" providerId="ADAL" clId="{4D9A2C10-641D-48BC-A040-97EEA25E457E}" dt="2018-04-05T08:19:29.499" v="745" actId="2696"/>
          <pc:sldLayoutMkLst>
            <pc:docMk/>
            <pc:sldMasterMk cId="1052289714" sldId="2147483676"/>
            <pc:sldLayoutMk cId="4182222839" sldId="2147483677"/>
          </pc:sldLayoutMkLst>
        </pc:sldLayoutChg>
        <pc:sldLayoutChg chg="del">
          <pc:chgData name="Paul Behan" userId="3dd5e58b-e9bc-46ea-ab82-ff124408224e" providerId="ADAL" clId="{4D9A2C10-641D-48BC-A040-97EEA25E457E}" dt="2018-04-05T08:19:29.499" v="746" actId="2696"/>
          <pc:sldLayoutMkLst>
            <pc:docMk/>
            <pc:sldMasterMk cId="1052289714" sldId="2147483676"/>
            <pc:sldLayoutMk cId="460550108" sldId="2147483678"/>
          </pc:sldLayoutMkLst>
        </pc:sldLayoutChg>
        <pc:sldLayoutChg chg="del">
          <pc:chgData name="Paul Behan" userId="3dd5e58b-e9bc-46ea-ab82-ff124408224e" providerId="ADAL" clId="{4D9A2C10-641D-48BC-A040-97EEA25E457E}" dt="2018-04-05T08:19:29.515" v="747" actId="2696"/>
          <pc:sldLayoutMkLst>
            <pc:docMk/>
            <pc:sldMasterMk cId="1052289714" sldId="2147483676"/>
            <pc:sldLayoutMk cId="2378561539" sldId="2147483679"/>
          </pc:sldLayoutMkLst>
        </pc:sldLayoutChg>
        <pc:sldLayoutChg chg="del">
          <pc:chgData name="Paul Behan" userId="3dd5e58b-e9bc-46ea-ab82-ff124408224e" providerId="ADAL" clId="{4D9A2C10-641D-48BC-A040-97EEA25E457E}" dt="2018-04-05T08:19:29.515" v="748" actId="2696"/>
          <pc:sldLayoutMkLst>
            <pc:docMk/>
            <pc:sldMasterMk cId="1052289714" sldId="2147483676"/>
            <pc:sldLayoutMk cId="51257982" sldId="214748368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Functions in Python are called Definitions. (Functions across other languages are called methods, procedures, and so forth)</a:t>
            </a:r>
          </a:p>
          <a:p>
            <a:r>
              <a:rPr lang="en-IE" dirty="0"/>
              <a:t>They are a KEY Threshold Concept in learning how to program.</a:t>
            </a:r>
          </a:p>
          <a:p>
            <a:r>
              <a:rPr lang="en-IE" dirty="0"/>
              <a:t>The KEY question for this lesson should be : Why use functions at all?</a:t>
            </a:r>
          </a:p>
          <a:p>
            <a:r>
              <a:rPr lang="en-IE" dirty="0"/>
              <a:t>The lesson should provide the answers: 1. Through the task and 2. Explicit reasons why functions are essential to efficient, readable code and CT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students to PREDICT what they think this definition will do, and in particular, what the return statement means.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r>
              <a:rPr lang="en-IE" dirty="0"/>
              <a:t>(It is discussed in the next slide.)</a:t>
            </a:r>
          </a:p>
          <a:p>
            <a:r>
              <a:rPr lang="en-IE" dirty="0"/>
              <a:t>What are the potential UI problems students can foresee with this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2990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You are looking for readability, re-usability, reduction to smaller blocks of tasks (modules or modularity),  flow control, packaging up of tasks, abstraction , etc…..</a:t>
            </a:r>
          </a:p>
          <a:p>
            <a:r>
              <a:rPr lang="en-IE" dirty="0"/>
              <a:t>Why we use functions will be outlined later, after students have used and written some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891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students to explain this line of code. The RE-USABILITY and ABSTRACTION features of a functions is clearly seen in this 2</a:t>
            </a:r>
            <a:r>
              <a:rPr lang="en-IE" baseline="30000" dirty="0"/>
              <a:t>nd</a:t>
            </a:r>
            <a:r>
              <a:rPr lang="en-IE" dirty="0"/>
              <a:t> step of the algorithm.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9876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have been using functions (definitions) already, but may not have realised it.</a:t>
            </a:r>
          </a:p>
          <a:p>
            <a:r>
              <a:rPr lang="en-IE" dirty="0"/>
              <a:t>The 3 definitions in this example all take some form of input in their brackets.</a:t>
            </a:r>
          </a:p>
          <a:p>
            <a:r>
              <a:rPr lang="en-IE" dirty="0"/>
              <a:t>So print(“Definitions are really useful and re-usable”), takes a string as its input and prints it out to the end user.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3995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have been using functions (definitions) already, but may not have realised it.</a:t>
            </a:r>
          </a:p>
          <a:p>
            <a:r>
              <a:rPr lang="en-IE" dirty="0"/>
              <a:t>The 3 definitions in this example all take some form of input in their brackets.</a:t>
            </a:r>
          </a:p>
          <a:p>
            <a:r>
              <a:rPr lang="en-IE" dirty="0"/>
              <a:t>So print(“Definitions are really useful and re-usable”), takes a string as its input and prints it out to the end user.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5888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r>
              <a:rPr lang="en-IE" dirty="0"/>
              <a:t>Ask the students to write in PSEUDOCODE, a definition that can handle addition OR multiplication depending on what the user requests.</a:t>
            </a:r>
          </a:p>
          <a:p>
            <a:r>
              <a:rPr lang="en-IE" dirty="0"/>
              <a:t>(It is discussed in the next slide.)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5098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students to PREDICT what they think this definition will do, and in particular, how the conditional statement is working.</a:t>
            </a:r>
          </a:p>
          <a:p>
            <a:r>
              <a:rPr lang="en-IE" dirty="0"/>
              <a:t>(It is brought together in the next slide.)</a:t>
            </a:r>
          </a:p>
          <a:p>
            <a:r>
              <a:rPr lang="en-IE" b="1" dirty="0"/>
              <a:t>Can they see potential UI problems with the code above?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6351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algorithm is now in a very abstracted and modular form. It is also very readable as code.</a:t>
            </a:r>
          </a:p>
          <a:p>
            <a:r>
              <a:rPr lang="en-IE" dirty="0"/>
              <a:t>The final step will be left to the students to perform.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1556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Functions very specifically address LO 2.3 and 2.9 in the LCCS specification.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2.3 students should be able to implement modular design to develop hardware or software modules that perform a specific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2.9 students should be able to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assemble existing algorithms or create new ones that use functions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(including recursive)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procedures, and modules</a:t>
            </a:r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E" dirty="0"/>
              <a:t>The 5</a:t>
            </a:r>
            <a:r>
              <a:rPr lang="en-IE" baseline="30000" dirty="0"/>
              <a:t>th</a:t>
            </a:r>
            <a:r>
              <a:rPr lang="en-IE" dirty="0"/>
              <a:t> step in the simple algorithm will be left to the students as a task.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8400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Building on the 4 steps students have designed, encourage pair programming to complete a fully implemented Python program to execute the simple 5 step algorithm.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951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need to be comfortable creating basic functions to carry out even the most seemingly trivial tasks.</a:t>
            </a:r>
          </a:p>
          <a:p>
            <a:r>
              <a:rPr lang="en-IE" dirty="0"/>
              <a:t>For development of future algorithms and to participate in the Unit Testing module, they need to develop a proficiency with functions in these lessons.</a:t>
            </a:r>
          </a:p>
          <a:p>
            <a:r>
              <a:rPr lang="en-IE" dirty="0"/>
              <a:t>Why use functions is equally as important as how to use them!!!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Functions in Python are called Definitions.</a:t>
            </a:r>
          </a:p>
          <a:p>
            <a:r>
              <a:rPr lang="en-IE" dirty="0"/>
              <a:t>The KEY </a:t>
            </a:r>
            <a:r>
              <a:rPr lang="en-IE" dirty="0" err="1"/>
              <a:t>relfection</a:t>
            </a:r>
            <a:r>
              <a:rPr lang="en-IE" dirty="0"/>
              <a:t> question for this lesson should be : Why use functions at all?</a:t>
            </a:r>
          </a:p>
          <a:p>
            <a:r>
              <a:rPr lang="en-IE" dirty="0"/>
              <a:t>The lesson should provide the answers: 1. Through the tasks and 2. Explicit reasons why functions are essential to efficient, readable code and CT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have been using functions (definitions) already, but may not have realised it.</a:t>
            </a:r>
          </a:p>
          <a:p>
            <a:r>
              <a:rPr lang="en-IE" dirty="0"/>
              <a:t>3 functions are named above (INPUT, INT, PRINT). Can students name some other built-in definitions in Python?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496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have been using functions (definitions) already, but may not have realised it.</a:t>
            </a:r>
          </a:p>
          <a:p>
            <a:r>
              <a:rPr lang="en-IE" dirty="0"/>
              <a:t>3 functions are named above (INPUT, INT, PRINT). Can students name some other built-in definitions in Python?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53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You are looking for answers along the lines of readability, re-usability, reduction to smaller blocks of tasks (modules or modularity),  </a:t>
            </a:r>
          </a:p>
          <a:p>
            <a:r>
              <a:rPr lang="en-IE" dirty="0"/>
              <a:t>flow control, packaging up of tasks, abstraction , etc…..</a:t>
            </a:r>
          </a:p>
          <a:p>
            <a:r>
              <a:rPr lang="en-IE" dirty="0"/>
              <a:t>Why we use functions will be outlined later, after students have used and written some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3340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You are looking for readability, re-usability, reduction to smaller blocks of tasks (modules or modularity),  flow control, packaging up of tasks, abstraction , etc…..</a:t>
            </a:r>
          </a:p>
          <a:p>
            <a:r>
              <a:rPr lang="en-IE" dirty="0"/>
              <a:t>Why we use functions will be outlined later, after students have used and written some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397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You are looking for readability, re-usability, reduction to smaller blocks of tasks (modules or modularity),  flow control, packaging up of tasks, abstraction , etc…..</a:t>
            </a:r>
          </a:p>
          <a:p>
            <a:r>
              <a:rPr lang="en-IE" dirty="0"/>
              <a:t>Why we use functions will be outlined later, after students have used and written some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030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the students to go to their IDE and experiment with this definition.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2309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mistakes and deliberate syntax errors such as omitting the brackets when calling a definition or leaving out the colon (</a:t>
            </a:r>
            <a:r>
              <a:rPr lang="en-IE" dirty="0">
                <a:sym typeface="Wingdings" panose="05000000000000000000" pitchFamily="2" charset="2"/>
              </a:rPr>
              <a:t>:) in the definition.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172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6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78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13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0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2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0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8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855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2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0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3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228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1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698" y="980728"/>
            <a:ext cx="527059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2458" y="3933056"/>
            <a:ext cx="4562892" cy="23234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Concept 7</a:t>
            </a:r>
          </a:p>
          <a:p>
            <a:pPr marL="0" indent="0" algn="ctr">
              <a:buNone/>
            </a:pPr>
            <a:r>
              <a:rPr lang="en-US" sz="3600" b="1" dirty="0"/>
              <a:t>FUNCTIONS</a:t>
            </a:r>
          </a:p>
          <a:p>
            <a:pPr marL="0" indent="0" algn="ctr">
              <a:buNone/>
            </a:pPr>
            <a:r>
              <a:rPr lang="en-US" sz="3600" b="1" dirty="0"/>
              <a:t>  (Definitions)</a:t>
            </a:r>
            <a:r>
              <a:rPr lang="en-US" sz="4000" dirty="0"/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 definition for the 1</a:t>
            </a:r>
            <a:r>
              <a:rPr lang="en-IE" baseline="30000" dirty="0"/>
              <a:t>st</a:t>
            </a:r>
            <a:r>
              <a:rPr lang="en-IE" dirty="0"/>
              <a:t> step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926538" y="1254239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Let’s write our own definition to carry out the 1</a:t>
            </a:r>
            <a:r>
              <a:rPr lang="en-IE" sz="3200" baseline="30000" dirty="0"/>
              <a:t>st</a:t>
            </a:r>
            <a:r>
              <a:rPr lang="en-IE" sz="3200" dirty="0"/>
              <a:t> step in our algorithm.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909936" y="2379717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sz="2800" u="sng" dirty="0"/>
              <a:t>Ask the user for a number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E83CFB-4D73-4507-91F6-D90C14921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50" y="2962864"/>
            <a:ext cx="8425300" cy="327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03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 simple algorithm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0D5FC1-2A33-48D7-A438-7AAA86755E1E}"/>
              </a:ext>
            </a:extLst>
          </p:cNvPr>
          <p:cNvSpPr/>
          <p:nvPr/>
        </p:nvSpPr>
        <p:spPr>
          <a:xfrm>
            <a:off x="5436095" y="1403648"/>
            <a:ext cx="3250705" cy="224676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E" sz="2800" dirty="0"/>
              <a:t>When the definition is called, it will send back, or </a:t>
            </a:r>
            <a:r>
              <a:rPr lang="en-IE" sz="2800" u="sng" dirty="0"/>
              <a:t>return</a:t>
            </a:r>
            <a:r>
              <a:rPr lang="en-IE" sz="2800" dirty="0"/>
              <a:t>,  the value in the variable called number.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55DC46-0851-4D9F-AD53-A539C497A867}"/>
              </a:ext>
            </a:extLst>
          </p:cNvPr>
          <p:cNvSpPr/>
          <p:nvPr/>
        </p:nvSpPr>
        <p:spPr>
          <a:xfrm>
            <a:off x="457200" y="5059759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So for example, </a:t>
            </a:r>
            <a:r>
              <a:rPr lang="en-IE" sz="3200" dirty="0">
                <a:latin typeface="Arial Nova Cond Light" panose="020B0306020202020204" pitchFamily="34" charset="0"/>
              </a:rPr>
              <a:t>x = </a:t>
            </a:r>
            <a:r>
              <a:rPr lang="en-IE" sz="3200" dirty="0" err="1">
                <a:latin typeface="Arial Nova Cond Light" panose="020B0306020202020204" pitchFamily="34" charset="0"/>
              </a:rPr>
              <a:t>askForUserNumber</a:t>
            </a:r>
            <a:r>
              <a:rPr lang="en-IE" sz="3200" dirty="0">
                <a:latin typeface="Arial Nova Cond Light" panose="020B0306020202020204" pitchFamily="34" charset="0"/>
              </a:rPr>
              <a:t>() </a:t>
            </a:r>
          </a:p>
          <a:p>
            <a:r>
              <a:rPr lang="en-IE" sz="3200" dirty="0"/>
              <a:t>will store the user’s number in a variable called </a:t>
            </a:r>
            <a:r>
              <a:rPr lang="en-IE" sz="3200" dirty="0">
                <a:latin typeface="Arial Nova Cond Light" panose="020B0306020202020204" pitchFamily="34" charset="0"/>
              </a:rPr>
              <a:t>x</a:t>
            </a:r>
            <a:r>
              <a:rPr lang="en-IE" sz="2800" dirty="0"/>
              <a:t>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B540979-06CD-409D-9997-48CA26858D6E}"/>
              </a:ext>
            </a:extLst>
          </p:cNvPr>
          <p:cNvGrpSpPr/>
          <p:nvPr/>
        </p:nvGrpSpPr>
        <p:grpSpPr>
          <a:xfrm>
            <a:off x="265930" y="1403648"/>
            <a:ext cx="5170166" cy="3177480"/>
            <a:chOff x="265930" y="1403648"/>
            <a:chExt cx="5170166" cy="317748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1E26411-154A-4948-954D-7E3EDCFEA0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930" y="1403648"/>
              <a:ext cx="5170166" cy="3177480"/>
            </a:xfrm>
            <a:prstGeom prst="rect">
              <a:avLst/>
            </a:prstGeom>
          </p:spPr>
        </p:pic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878D436-12F7-4636-98E0-816BC1EB52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5623" y="2420888"/>
              <a:ext cx="3730472" cy="17597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2839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 definition for the 2</a:t>
            </a:r>
            <a:r>
              <a:rPr lang="en-IE" baseline="30000" dirty="0"/>
              <a:t>nd</a:t>
            </a:r>
            <a:r>
              <a:rPr lang="en-IE" dirty="0"/>
              <a:t> step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926538" y="1254239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The definition for the second step of the algorithm is identical to the first step.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791580" y="3167390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IE" sz="2800" u="sng" dirty="0"/>
              <a:t>Ask the user for a number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B07E37-52F0-44A5-8BD9-0166C0C31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3978569"/>
            <a:ext cx="7560840" cy="9321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A3D082-E2FC-40A8-BC13-0BF001B036C1}"/>
              </a:ext>
            </a:extLst>
          </p:cNvPr>
          <p:cNvSpPr txBox="1"/>
          <p:nvPr/>
        </p:nvSpPr>
        <p:spPr>
          <a:xfrm>
            <a:off x="143508" y="602128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 students should be able to use a range of methods for identifying patterns and abstract common features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968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Definitions can take inputs also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8151D6-4E17-4DCB-8124-DA78E99DE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7" y="1948496"/>
            <a:ext cx="7744433" cy="5823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B95031-7140-4CC8-81E8-8468FFA133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35" y="1387857"/>
            <a:ext cx="7776865" cy="5833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90A1797-D81A-42EC-9584-2CACD82ABE4E}"/>
              </a:ext>
            </a:extLst>
          </p:cNvPr>
          <p:cNvSpPr/>
          <p:nvPr/>
        </p:nvSpPr>
        <p:spPr>
          <a:xfrm>
            <a:off x="323528" y="2689464"/>
            <a:ext cx="844546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INPUT(), INT(),</a:t>
            </a:r>
            <a:r>
              <a:rPr lang="en-IE" sz="32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3200" dirty="0">
                <a:cs typeface="Times New Roman" panose="02020603050405020304" pitchFamily="18" charset="0"/>
              </a:rPr>
              <a:t>and</a:t>
            </a:r>
            <a:r>
              <a:rPr lang="en-IE" sz="32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3200" b="1" dirty="0">
                <a:solidFill>
                  <a:srgbClr val="C907AD"/>
                </a:solidFill>
                <a:cs typeface="Times New Roman" panose="02020603050405020304" pitchFamily="18" charset="0"/>
              </a:rPr>
              <a:t>PRINT() </a:t>
            </a:r>
            <a:r>
              <a:rPr lang="en-IE" sz="3200" dirty="0">
                <a:cs typeface="Times New Roman" panose="02020603050405020304" pitchFamily="18" charset="0"/>
              </a:rPr>
              <a:t>are examples of definitions in Python.</a:t>
            </a:r>
            <a:endParaRPr lang="en-IE" sz="2400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600" dirty="0">
                <a:cs typeface="Times New Roman" panose="02020603050405020304" pitchFamily="18" charset="0"/>
              </a:rPr>
              <a:t>To use the </a:t>
            </a:r>
            <a:r>
              <a:rPr lang="en-IE" sz="36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INT() </a:t>
            </a:r>
            <a:r>
              <a:rPr lang="en-IE" sz="3600" dirty="0">
                <a:cs typeface="Times New Roman" panose="02020603050405020304" pitchFamily="18" charset="0"/>
              </a:rPr>
              <a:t>definition, you have to provide it with an input.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600" dirty="0">
                <a:cs typeface="Times New Roman" panose="02020603050405020304" pitchFamily="18" charset="0"/>
              </a:rPr>
              <a:t>For example, </a:t>
            </a:r>
            <a:r>
              <a:rPr lang="en-IE" sz="36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INT</a:t>
            </a:r>
            <a:r>
              <a:rPr lang="en-IE" sz="3600" dirty="0">
                <a:cs typeface="Times New Roman" panose="02020603050405020304" pitchFamily="18" charset="0"/>
              </a:rPr>
              <a:t>(3.5) takes 3.5 as its input and casts it to an integer value.</a:t>
            </a:r>
          </a:p>
        </p:txBody>
      </p:sp>
    </p:spTree>
    <p:extLst>
      <p:ext uri="{BB962C8B-B14F-4D97-AF65-F5344CB8AC3E}">
        <p14:creationId xmlns:p14="http://schemas.microsoft.com/office/powerpoint/2010/main" val="1173700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Definitions can take inputs also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8151D6-4E17-4DCB-8124-DA78E99DE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7" y="1948496"/>
            <a:ext cx="7744433" cy="5823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B95031-7140-4CC8-81E8-8468FFA133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35" y="1387857"/>
            <a:ext cx="7776865" cy="5833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90A1797-D81A-42EC-9584-2CACD82ABE4E}"/>
              </a:ext>
            </a:extLst>
          </p:cNvPr>
          <p:cNvSpPr/>
          <p:nvPr/>
        </p:nvSpPr>
        <p:spPr>
          <a:xfrm>
            <a:off x="323528" y="2689464"/>
            <a:ext cx="844546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INPUT(), INT(),</a:t>
            </a:r>
            <a:r>
              <a:rPr lang="en-IE" sz="32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3200" dirty="0">
                <a:cs typeface="Times New Roman" panose="02020603050405020304" pitchFamily="18" charset="0"/>
              </a:rPr>
              <a:t>and</a:t>
            </a:r>
            <a:r>
              <a:rPr lang="en-IE" sz="32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3200" b="1" dirty="0">
                <a:solidFill>
                  <a:srgbClr val="C907AD"/>
                </a:solidFill>
                <a:cs typeface="Times New Roman" panose="02020603050405020304" pitchFamily="18" charset="0"/>
              </a:rPr>
              <a:t>PRINT() </a:t>
            </a:r>
            <a:r>
              <a:rPr lang="en-IE" sz="3200" dirty="0">
                <a:cs typeface="Times New Roman" panose="02020603050405020304" pitchFamily="18" charset="0"/>
              </a:rPr>
              <a:t>are examples of definitions in Python.</a:t>
            </a:r>
            <a:endParaRPr lang="en-IE" sz="2400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600" dirty="0">
                <a:cs typeface="Times New Roman" panose="02020603050405020304" pitchFamily="18" charset="0"/>
              </a:rPr>
              <a:t>Likewise </a:t>
            </a:r>
            <a:r>
              <a:rPr lang="en-IE" sz="3600" b="1" dirty="0">
                <a:solidFill>
                  <a:srgbClr val="C907AD"/>
                </a:solidFill>
                <a:cs typeface="Times New Roman" panose="02020603050405020304" pitchFamily="18" charset="0"/>
              </a:rPr>
              <a:t>PRINT() </a:t>
            </a:r>
            <a:r>
              <a:rPr lang="en-IE" sz="3600" dirty="0">
                <a:cs typeface="Times New Roman" panose="02020603050405020304" pitchFamily="18" charset="0"/>
              </a:rPr>
              <a:t>must have some input inside its brackets, as shown in the example above. </a:t>
            </a:r>
          </a:p>
        </p:txBody>
      </p:sp>
    </p:spTree>
    <p:extLst>
      <p:ext uri="{BB962C8B-B14F-4D97-AF65-F5344CB8AC3E}">
        <p14:creationId xmlns:p14="http://schemas.microsoft.com/office/powerpoint/2010/main" val="150416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A definition for the 3</a:t>
            </a:r>
            <a:r>
              <a:rPr lang="en-IE" baseline="30000" dirty="0"/>
              <a:t>rd</a:t>
            </a:r>
            <a:r>
              <a:rPr lang="en-IE" dirty="0"/>
              <a:t> and 4</a:t>
            </a:r>
            <a:r>
              <a:rPr lang="en-IE" baseline="30000" dirty="0"/>
              <a:t>th</a:t>
            </a:r>
            <a:r>
              <a:rPr lang="en-IE" dirty="0"/>
              <a:t> steps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909936" y="1371038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Let’s write our own definition in PSEUDOCODE to carry out the 3</a:t>
            </a:r>
            <a:r>
              <a:rPr lang="en-IE" sz="3200" baseline="30000" dirty="0"/>
              <a:t>rd</a:t>
            </a:r>
            <a:r>
              <a:rPr lang="en-IE" sz="3200" dirty="0"/>
              <a:t> and 4</a:t>
            </a:r>
            <a:r>
              <a:rPr lang="en-IE" sz="3200" baseline="30000" dirty="0"/>
              <a:t>th</a:t>
            </a:r>
            <a:r>
              <a:rPr lang="en-IE" sz="3200" dirty="0"/>
              <a:t> steps in our algorithm, and we will use an input to the definition.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1691680" y="3574034"/>
            <a:ext cx="4464496" cy="954107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IE" sz="2800" u="sng" dirty="0"/>
              <a:t>Add the two numbers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IE" sz="2800" u="sng" dirty="0"/>
              <a:t>Multiply the two numbers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1C87E-17DB-48B1-BB62-948D717EBC83}"/>
              </a:ext>
            </a:extLst>
          </p:cNvPr>
          <p:cNvSpPr txBox="1"/>
          <p:nvPr/>
        </p:nvSpPr>
        <p:spPr>
          <a:xfrm>
            <a:off x="177227" y="6021288"/>
            <a:ext cx="8859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2.5 students should be able to use pseudo code to outline the functionality of an algorithm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3848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A definition for the 3</a:t>
            </a:r>
            <a:r>
              <a:rPr lang="en-IE" baseline="30000" dirty="0"/>
              <a:t>rd</a:t>
            </a:r>
            <a:r>
              <a:rPr lang="en-IE" dirty="0"/>
              <a:t> and 4</a:t>
            </a:r>
            <a:r>
              <a:rPr lang="en-IE" baseline="30000" dirty="0"/>
              <a:t>th</a:t>
            </a:r>
            <a:r>
              <a:rPr lang="en-IE" dirty="0"/>
              <a:t> steps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899592" y="1124744"/>
            <a:ext cx="4464496" cy="954107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IE" sz="2800" u="sng" dirty="0"/>
              <a:t>Add the two numbers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IE" sz="2800" u="sng" dirty="0"/>
              <a:t>Multiply the two numbers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B5C02D-568D-47C4-B3C3-216099963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78852"/>
            <a:ext cx="8269846" cy="456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526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Calling the first 4 definitions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723993-1E43-4F9A-B850-83C2C5A8BF54}"/>
              </a:ext>
            </a:extLst>
          </p:cNvPr>
          <p:cNvSpPr/>
          <p:nvPr/>
        </p:nvSpPr>
        <p:spPr>
          <a:xfrm>
            <a:off x="726051" y="3573016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Steps 1 to 4 of our algorithm now look like this in Python. </a:t>
            </a:r>
          </a:p>
          <a:p>
            <a:r>
              <a:rPr lang="en-IE" sz="3200" dirty="0"/>
              <a:t>Our definitions are re-used and can be continually re-used.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BD02F52-F59C-4D93-86D5-C548A1AEF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5" y="1222881"/>
            <a:ext cx="8510350" cy="22413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CA12CA-A1D7-4E6A-8BB1-0300029FB0B0}"/>
              </a:ext>
            </a:extLst>
          </p:cNvPr>
          <p:cNvSpPr txBox="1"/>
          <p:nvPr/>
        </p:nvSpPr>
        <p:spPr>
          <a:xfrm>
            <a:off x="31707" y="6021288"/>
            <a:ext cx="8795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2.9 students should be able to assemble existing algorithms or create new ones that use functions (including recursive), procedures, and modules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1602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RECAP on FUNCTIONS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755576" y="1268760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Functions are a useful way to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/>
              <a:t>divide your code into blocks of tasks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/>
              <a:t>order our code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/>
              <a:t>make programs more readable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/>
              <a:t>re-use blocks of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/>
              <a:t>implement a modular design (i.e. using modules of code to carry out tasks).</a:t>
            </a:r>
          </a:p>
          <a:p>
            <a:endParaRPr lang="en-IE" sz="2400" dirty="0"/>
          </a:p>
          <a:p>
            <a:r>
              <a:rPr lang="en-IE" sz="2400" dirty="0"/>
              <a:t>In Python, modules and definitions are a key way to define interfaces so programmers can share their code. We will see this in the tasks and exercises in the Unit Testing lesson.</a:t>
            </a:r>
            <a:endParaRPr lang="en-I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63DB0C-0B58-40CB-97DD-FF817A71825F}"/>
              </a:ext>
            </a:extLst>
          </p:cNvPr>
          <p:cNvSpPr txBox="1"/>
          <p:nvPr/>
        </p:nvSpPr>
        <p:spPr>
          <a:xfrm rot="19324612">
            <a:off x="6575813" y="776926"/>
            <a:ext cx="209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rgbClr val="00B050"/>
                </a:solidFill>
              </a:rPr>
              <a:t>LO 2.3 &amp; 2.9</a:t>
            </a:r>
          </a:p>
        </p:txBody>
      </p:sp>
    </p:spTree>
    <p:extLst>
      <p:ext uri="{BB962C8B-B14F-4D97-AF65-F5344CB8AC3E}">
        <p14:creationId xmlns:p14="http://schemas.microsoft.com/office/powerpoint/2010/main" val="277720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A definition for the 5</a:t>
            </a:r>
            <a:r>
              <a:rPr lang="en-IE" baseline="30000" dirty="0"/>
              <a:t>th</a:t>
            </a:r>
            <a:r>
              <a:rPr lang="en-IE" dirty="0"/>
              <a:t> step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909936" y="1371038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OVER TO YOU. </a:t>
            </a:r>
          </a:p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full algorithm executed in Python.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60815E-5715-4607-B0CA-795500297D68}"/>
              </a:ext>
            </a:extLst>
          </p:cNvPr>
          <p:cNvSpPr/>
          <p:nvPr/>
        </p:nvSpPr>
        <p:spPr>
          <a:xfrm>
            <a:off x="931640" y="3140968"/>
            <a:ext cx="7776864" cy="224676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sz="2800" dirty="0"/>
              <a:t>Ask the user for a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Ask the user for another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Add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Multiply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Print out the result of both operations</a:t>
            </a:r>
          </a:p>
        </p:txBody>
      </p:sp>
    </p:spTree>
    <p:extLst>
      <p:ext uri="{BB962C8B-B14F-4D97-AF65-F5344CB8AC3E}">
        <p14:creationId xmlns:p14="http://schemas.microsoft.com/office/powerpoint/2010/main" val="2445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66670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2060848"/>
            <a:ext cx="822960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Understand why functions enhance a program.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Write their own definitions. (functions)</a:t>
            </a:r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Understand why functions enhance a program.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Write my own definitions. (functions)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Functions are OLD NEWS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8151D6-4E17-4DCB-8124-DA78E99DE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7" y="1948496"/>
            <a:ext cx="7744433" cy="5823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B95031-7140-4CC8-81E8-8468FFA133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35" y="1387857"/>
            <a:ext cx="7776865" cy="5833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90A1797-D81A-42EC-9584-2CACD82ABE4E}"/>
              </a:ext>
            </a:extLst>
          </p:cNvPr>
          <p:cNvSpPr/>
          <p:nvPr/>
        </p:nvSpPr>
        <p:spPr>
          <a:xfrm>
            <a:off x="323528" y="2689464"/>
            <a:ext cx="84454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40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INPUT, INT,</a:t>
            </a:r>
            <a:r>
              <a:rPr lang="en-IE" sz="40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4000" dirty="0">
                <a:cs typeface="Times New Roman" panose="02020603050405020304" pitchFamily="18" charset="0"/>
              </a:rPr>
              <a:t>and</a:t>
            </a:r>
            <a:r>
              <a:rPr lang="en-IE" sz="40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4000" b="1" dirty="0">
                <a:solidFill>
                  <a:srgbClr val="C907AD"/>
                </a:solidFill>
                <a:cs typeface="Times New Roman" panose="02020603050405020304" pitchFamily="18" charset="0"/>
              </a:rPr>
              <a:t>PRINT </a:t>
            </a:r>
            <a:r>
              <a:rPr lang="en-IE" sz="4000" dirty="0">
                <a:cs typeface="Times New Roman" panose="02020603050405020304" pitchFamily="18" charset="0"/>
              </a:rPr>
              <a:t>are examples of functions in programming.</a:t>
            </a:r>
          </a:p>
          <a:p>
            <a:endParaRPr lang="en-IE" sz="4000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4000" dirty="0">
                <a:cs typeface="Times New Roman" panose="02020603050405020304" pitchFamily="18" charset="0"/>
              </a:rPr>
              <a:t>We call them and they go off and carry out lots of instructions.</a:t>
            </a:r>
          </a:p>
          <a:p>
            <a:endParaRPr lang="en-IE" sz="2400" dirty="0"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1342C-7A7A-40AD-B1F1-C22C0912E059}"/>
              </a:ext>
            </a:extLst>
          </p:cNvPr>
          <p:cNvSpPr txBox="1"/>
          <p:nvPr/>
        </p:nvSpPr>
        <p:spPr>
          <a:xfrm>
            <a:off x="107504" y="6033558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2.9 students should be able to assemble existing algorithms or create new ones that use functions (including recursive), procedures, and modules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0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Functions are OLD NEWS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8151D6-4E17-4DCB-8124-DA78E99DE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7" y="1948496"/>
            <a:ext cx="7744433" cy="5823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B95031-7140-4CC8-81E8-8468FFA133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35" y="1387857"/>
            <a:ext cx="7776865" cy="58337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90A1797-D81A-42EC-9584-2CACD82ABE4E}"/>
              </a:ext>
            </a:extLst>
          </p:cNvPr>
          <p:cNvSpPr/>
          <p:nvPr/>
        </p:nvSpPr>
        <p:spPr>
          <a:xfrm>
            <a:off x="276579" y="2536770"/>
            <a:ext cx="84454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4000" b="1" dirty="0">
                <a:solidFill>
                  <a:srgbClr val="C907AD"/>
                </a:solidFill>
                <a:cs typeface="Times New Roman" panose="02020603050405020304" pitchFamily="18" charset="0"/>
              </a:rPr>
              <a:t>INPUT, INT,</a:t>
            </a:r>
            <a:r>
              <a:rPr lang="en-IE" sz="40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4000" dirty="0">
                <a:cs typeface="Times New Roman" panose="02020603050405020304" pitchFamily="18" charset="0"/>
              </a:rPr>
              <a:t>and</a:t>
            </a:r>
            <a:r>
              <a:rPr lang="en-IE" sz="4000" dirty="0">
                <a:solidFill>
                  <a:srgbClr val="C907AD"/>
                </a:solidFill>
                <a:cs typeface="Times New Roman" panose="02020603050405020304" pitchFamily="18" charset="0"/>
              </a:rPr>
              <a:t> </a:t>
            </a:r>
            <a:r>
              <a:rPr lang="en-IE" sz="4000" b="1" dirty="0">
                <a:solidFill>
                  <a:srgbClr val="C907AD"/>
                </a:solidFill>
                <a:cs typeface="Times New Roman" panose="02020603050405020304" pitchFamily="18" charset="0"/>
              </a:rPr>
              <a:t>PRINT </a:t>
            </a:r>
            <a:r>
              <a:rPr lang="en-IE" sz="4000" dirty="0">
                <a:cs typeface="Times New Roman" panose="02020603050405020304" pitchFamily="18" charset="0"/>
              </a:rPr>
              <a:t>are examples of functions in programming.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4000" dirty="0">
                <a:cs typeface="Times New Roman" panose="02020603050405020304" pitchFamily="18" charset="0"/>
              </a:rPr>
              <a:t>We don’t see what they do inside the function but they carry out what we want them to do (printing, casting, etc..)</a:t>
            </a:r>
          </a:p>
          <a:p>
            <a:endParaRPr lang="en-IE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3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 simple 5 step 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683568" y="1406285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Examine the algorithm below. </a:t>
            </a:r>
          </a:p>
          <a:p>
            <a:r>
              <a:rPr lang="en-IE" sz="3200" dirty="0"/>
              <a:t>What would you say are its characteristics?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705241" y="2780928"/>
            <a:ext cx="7776864" cy="255454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sz="3200" dirty="0"/>
              <a:t>Ask the user for a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200" dirty="0">
                <a:cs typeface="Times New Roman" panose="02020603050405020304" pitchFamily="18" charset="0"/>
              </a:rPr>
              <a:t>Ask the user for another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200" dirty="0">
                <a:cs typeface="Times New Roman" panose="02020603050405020304" pitchFamily="18" charset="0"/>
              </a:rPr>
              <a:t>Add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200" dirty="0">
                <a:cs typeface="Times New Roman" panose="02020603050405020304" pitchFamily="18" charset="0"/>
              </a:rPr>
              <a:t>Multiply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200" dirty="0">
                <a:cs typeface="Times New Roman" panose="02020603050405020304" pitchFamily="18" charset="0"/>
              </a:rPr>
              <a:t>Print out the result of both operations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CC4725-9093-4400-8089-8ABEE552A929}"/>
              </a:ext>
            </a:extLst>
          </p:cNvPr>
          <p:cNvSpPr txBox="1"/>
          <p:nvPr/>
        </p:nvSpPr>
        <p:spPr>
          <a:xfrm>
            <a:off x="143508" y="602128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 students should be able to use a range of methods for identifying patterns and abstract common features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90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Easy to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720790" y="1166483"/>
            <a:ext cx="80924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We could easily write code for each line. </a:t>
            </a:r>
          </a:p>
          <a:p>
            <a:r>
              <a:rPr lang="en-IE" sz="3200" dirty="0"/>
              <a:t>For example </a:t>
            </a:r>
            <a:r>
              <a:rPr lang="en-IE" sz="2400" dirty="0"/>
              <a:t>:</a:t>
            </a:r>
            <a:endParaRPr lang="en-I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670087" y="2210461"/>
            <a:ext cx="6919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sz="3200" dirty="0"/>
              <a:t>Ask the user for a number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937875-3234-45C8-B741-52138F41FE63}"/>
              </a:ext>
            </a:extLst>
          </p:cNvPr>
          <p:cNvSpPr/>
          <p:nvPr/>
        </p:nvSpPr>
        <p:spPr>
          <a:xfrm>
            <a:off x="683568" y="3369736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IE" sz="3200" dirty="0">
                <a:cs typeface="Times New Roman" panose="02020603050405020304" pitchFamily="18" charset="0"/>
              </a:rPr>
              <a:t>Add the two numbers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190876-C3F0-4F99-A09E-246D2C3AA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28" y="3960074"/>
            <a:ext cx="8070582" cy="5847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8151D6-4E17-4DCB-8124-DA78E99DE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99" y="5384164"/>
            <a:ext cx="7744433" cy="58236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F40297A-1123-4C30-9435-31C3AB1C60FE}"/>
              </a:ext>
            </a:extLst>
          </p:cNvPr>
          <p:cNvSpPr/>
          <p:nvPr/>
        </p:nvSpPr>
        <p:spPr>
          <a:xfrm>
            <a:off x="705428" y="4672118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IE" sz="3200" dirty="0">
                <a:cs typeface="Times New Roman" panose="02020603050405020304" pitchFamily="18" charset="0"/>
              </a:rPr>
              <a:t>Print out the result of both operations.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DB95031-7140-4CC8-81E8-8468FFA133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87" y="2780800"/>
            <a:ext cx="7776865" cy="58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7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 simple 5 step 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4692FA-B2E8-407C-9D4E-953D0D0CC005}"/>
              </a:ext>
            </a:extLst>
          </p:cNvPr>
          <p:cNvSpPr/>
          <p:nvPr/>
        </p:nvSpPr>
        <p:spPr>
          <a:xfrm>
            <a:off x="683568" y="1406285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dirty="0"/>
              <a:t>But let’s write our own functions (called definitions in Python) to carry out the 5 simple steps in our algorithm.</a:t>
            </a:r>
            <a:endParaRPr lang="en-I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CA574E-9B25-4197-8C39-7521F78E487C}"/>
              </a:ext>
            </a:extLst>
          </p:cNvPr>
          <p:cNvSpPr/>
          <p:nvPr/>
        </p:nvSpPr>
        <p:spPr>
          <a:xfrm>
            <a:off x="926538" y="3356992"/>
            <a:ext cx="7776864" cy="224676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sz="2800" dirty="0"/>
              <a:t>Ask the user for a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Ask the user for another number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Add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Multiply the two numbers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800" dirty="0">
                <a:cs typeface="Times New Roman" panose="02020603050405020304" pitchFamily="18" charset="0"/>
              </a:rPr>
              <a:t>Print out the result of both operations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7E853-05A4-4C73-A2A0-DF99004D4298}"/>
              </a:ext>
            </a:extLst>
          </p:cNvPr>
          <p:cNvSpPr txBox="1"/>
          <p:nvPr/>
        </p:nvSpPr>
        <p:spPr>
          <a:xfrm>
            <a:off x="107504" y="6093296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2.3 students should be able to implement modular design to develop hardware or software modules that perform a specific function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242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99E40F-F51B-4934-AFDC-F38CE86ED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3" y="1196752"/>
            <a:ext cx="8988283" cy="2592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First : How to write a Definition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DE4996-37A0-40DC-B603-5F517E6B34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576" y="3356992"/>
            <a:ext cx="7858125" cy="2913063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The definition above is called </a:t>
            </a:r>
            <a:r>
              <a:rPr lang="en-IE" dirty="0" err="1">
                <a:latin typeface="Courier"/>
              </a:rPr>
              <a:t>introInfo</a:t>
            </a:r>
            <a:r>
              <a:rPr lang="en-IE" dirty="0"/>
              <a:t>.</a:t>
            </a:r>
          </a:p>
          <a:p>
            <a:r>
              <a:rPr lang="en-IE" dirty="0"/>
              <a:t>The </a:t>
            </a:r>
            <a:r>
              <a:rPr lang="en-IE" i="1" dirty="0"/>
              <a:t>heading</a:t>
            </a:r>
            <a:r>
              <a:rPr lang="en-IE" dirty="0"/>
              <a:t> contains </a:t>
            </a:r>
            <a:r>
              <a:rPr lang="en-IE" b="1" dirty="0">
                <a:solidFill>
                  <a:schemeClr val="accent6">
                    <a:lumMod val="50000"/>
                  </a:schemeClr>
                </a:solidFill>
                <a:latin typeface="Courier"/>
              </a:rPr>
              <a:t>def</a:t>
            </a:r>
            <a:r>
              <a:rPr lang="en-IE" dirty="0"/>
              <a:t>, </a:t>
            </a:r>
            <a:r>
              <a:rPr lang="en-IE" b="1" dirty="0">
                <a:solidFill>
                  <a:srgbClr val="00B0F0"/>
                </a:solidFill>
              </a:rPr>
              <a:t>the name of the function</a:t>
            </a:r>
            <a:r>
              <a:rPr lang="en-IE" dirty="0"/>
              <a:t>, brackets, and finally a colon. The statements inside a function are indented.</a:t>
            </a:r>
          </a:p>
          <a:p>
            <a:r>
              <a:rPr lang="en-IE" dirty="0"/>
              <a:t>The general syntax is</a:t>
            </a:r>
          </a:p>
          <a:p>
            <a:pPr marL="0" indent="0">
              <a:buNone/>
            </a:pPr>
            <a:r>
              <a:rPr lang="en-IE" dirty="0"/>
              <a:t>		</a:t>
            </a:r>
            <a:r>
              <a:rPr lang="en-IE" b="1" dirty="0">
                <a:solidFill>
                  <a:schemeClr val="accent6">
                    <a:lumMod val="50000"/>
                  </a:schemeClr>
                </a:solidFill>
              </a:rPr>
              <a:t>def</a:t>
            </a:r>
            <a:r>
              <a:rPr lang="en-IE" dirty="0"/>
              <a:t> </a:t>
            </a:r>
            <a:r>
              <a:rPr lang="en-IE" b="1" dirty="0" err="1"/>
              <a:t>name_of_your_function</a:t>
            </a:r>
            <a:r>
              <a:rPr lang="en-IE" dirty="0"/>
              <a:t>():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72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8229600" cy="1143000"/>
          </a:xfrm>
        </p:spPr>
        <p:txBody>
          <a:bodyPr/>
          <a:lstStyle/>
          <a:p>
            <a:r>
              <a:rPr lang="en-IE" dirty="0"/>
              <a:t>Second : How to Call a Definition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DE4996-37A0-40DC-B603-5F517E6B34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7400" y="4844868"/>
            <a:ext cx="7858125" cy="1655763"/>
          </a:xfrm>
        </p:spPr>
        <p:txBody>
          <a:bodyPr>
            <a:normAutofit/>
          </a:bodyPr>
          <a:lstStyle/>
          <a:p>
            <a:r>
              <a:rPr lang="en-IE" dirty="0"/>
              <a:t>Go to your IDE and type in an </a:t>
            </a:r>
            <a:r>
              <a:rPr lang="en-IE" dirty="0" err="1"/>
              <a:t>introInfo</a:t>
            </a:r>
            <a:r>
              <a:rPr lang="en-IE" dirty="0"/>
              <a:t>() definition.</a:t>
            </a:r>
          </a:p>
          <a:p>
            <a:r>
              <a:rPr lang="en-IE" dirty="0"/>
              <a:t>Note how the brackets are needed to call it.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E6B32-D841-485C-B995-AEC64324D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368" y="1052736"/>
            <a:ext cx="874996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90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8960</TotalTime>
  <Words>1802</Words>
  <Application>Microsoft Office PowerPoint</Application>
  <PresentationFormat>On-screen Show (4:3)</PresentationFormat>
  <Paragraphs>168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Arial Nova Cond Light</vt:lpstr>
      <vt:lpstr>Calibri</vt:lpstr>
      <vt:lpstr>Calibri Light</vt:lpstr>
      <vt:lpstr>Courier</vt:lpstr>
      <vt:lpstr>Times New Roman</vt:lpstr>
      <vt:lpstr>Wingdings</vt:lpstr>
      <vt:lpstr>Office Theme</vt:lpstr>
      <vt:lpstr>1_Office Theme</vt:lpstr>
      <vt:lpstr>2_Office Theme</vt:lpstr>
      <vt:lpstr>Learning to Program in Python</vt:lpstr>
      <vt:lpstr>Learning Intentions</vt:lpstr>
      <vt:lpstr>Functions are OLD NEWS</vt:lpstr>
      <vt:lpstr>Functions are OLD NEWS</vt:lpstr>
      <vt:lpstr>A simple 5 step algorithm</vt:lpstr>
      <vt:lpstr>Easy to Code</vt:lpstr>
      <vt:lpstr>A simple 5 step algorithm</vt:lpstr>
      <vt:lpstr>First : How to write a Definition</vt:lpstr>
      <vt:lpstr>Second : How to Call a Definition</vt:lpstr>
      <vt:lpstr>A definition for the 1st step</vt:lpstr>
      <vt:lpstr>A simple algorithm</vt:lpstr>
      <vt:lpstr>A definition for the 2nd step</vt:lpstr>
      <vt:lpstr>Definitions can take inputs also</vt:lpstr>
      <vt:lpstr>Definitions can take inputs also</vt:lpstr>
      <vt:lpstr>A definition for the 3rd and 4th steps</vt:lpstr>
      <vt:lpstr>A definition for the 3rd and 4th steps</vt:lpstr>
      <vt:lpstr>Calling the first 4 definitions</vt:lpstr>
      <vt:lpstr>RECAP on FUNCTIONS</vt:lpstr>
      <vt:lpstr>A definition for the 5th step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CCS;PB</dc:creator>
  <cp:lastModifiedBy>Paul Behan</cp:lastModifiedBy>
  <cp:revision>127</cp:revision>
  <dcterms:created xsi:type="dcterms:W3CDTF">2013-05-23T11:58:22Z</dcterms:created>
  <dcterms:modified xsi:type="dcterms:W3CDTF">2018-04-05T08:42:26Z</dcterms:modified>
</cp:coreProperties>
</file>