
<file path=[Content_Types].xml><?xml version="1.0" encoding="utf-8"?>
<Types xmlns="http://schemas.openxmlformats.org/package/2006/content-types">
  <Default Extension="png" ContentType="image/png"/>
  <Default Extension="png&amp;ehk=H" ContentType="image/png"/>
  <Default Extension="jpeg" ContentType="image/jpeg"/>
  <Default Extension="rels" ContentType="application/vnd.openxmlformats-package.relationships+xml"/>
  <Default Extension="xml" ContentType="application/xml"/>
  <Default Extension="jpg&amp;ehk=qP8SYZNcVvQJKYjeFmtgvA&amp;r=0&amp;pid=OfficeInsert" ContentType="image/jpeg"/>
  <Default Extension="png&amp;ehk=OTXc08G4oHYjnA33wvKmnw&amp;r=0&amp;pid=OfficeInsert" ContentType="image/p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648" r:id="rId2"/>
    <p:sldMasterId id="2147483662" r:id="rId3"/>
  </p:sldMasterIdLst>
  <p:notesMasterIdLst>
    <p:notesMasterId r:id="rId22"/>
  </p:notesMasterIdLst>
  <p:sldIdLst>
    <p:sldId id="256" r:id="rId4"/>
    <p:sldId id="259" r:id="rId5"/>
    <p:sldId id="339" r:id="rId6"/>
    <p:sldId id="340" r:id="rId7"/>
    <p:sldId id="341" r:id="rId8"/>
    <p:sldId id="342" r:id="rId9"/>
    <p:sldId id="343" r:id="rId10"/>
    <p:sldId id="344" r:id="rId11"/>
    <p:sldId id="345" r:id="rId12"/>
    <p:sldId id="346" r:id="rId13"/>
    <p:sldId id="347" r:id="rId14"/>
    <p:sldId id="348" r:id="rId15"/>
    <p:sldId id="349" r:id="rId16"/>
    <p:sldId id="352" r:id="rId17"/>
    <p:sldId id="350" r:id="rId18"/>
    <p:sldId id="351" r:id="rId19"/>
    <p:sldId id="338" r:id="rId20"/>
    <p:sldId id="31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AC8"/>
    <a:srgbClr val="C907AD"/>
    <a:srgbClr val="F0F0C8"/>
    <a:srgbClr val="FAF0F0"/>
    <a:srgbClr val="FAC8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41" autoAdjust="0"/>
    <p:restoredTop sz="84414" autoAdjust="0"/>
  </p:normalViewPr>
  <p:slideViewPr>
    <p:cSldViewPr>
      <p:cViewPr varScale="1">
        <p:scale>
          <a:sx n="73" d="100"/>
          <a:sy n="73" d="100"/>
        </p:scale>
        <p:origin x="166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ehan" userId="3dd5e58b-e9bc-46ea-ab82-ff124408224e" providerId="ADAL" clId="{99CDB7F3-E104-4822-B1EA-8DB1332BB11F}"/>
    <pc:docChg chg="custSel modSld">
      <pc:chgData name="Paul Behan" userId="3dd5e58b-e9bc-46ea-ab82-ff124408224e" providerId="ADAL" clId="{99CDB7F3-E104-4822-B1EA-8DB1332BB11F}" dt="2018-03-06T14:07:19.398" v="256" actId="113"/>
      <pc:docMkLst>
        <pc:docMk/>
      </pc:docMkLst>
      <pc:sldChg chg="modSp modNotesTx">
        <pc:chgData name="Paul Behan" userId="3dd5e58b-e9bc-46ea-ab82-ff124408224e" providerId="ADAL" clId="{99CDB7F3-E104-4822-B1EA-8DB1332BB11F}" dt="2018-03-06T14:00:40.741" v="18" actId="20577"/>
        <pc:sldMkLst>
          <pc:docMk/>
          <pc:sldMk cId="0" sldId="256"/>
        </pc:sldMkLst>
        <pc:spChg chg="mod">
          <ac:chgData name="Paul Behan" userId="3dd5e58b-e9bc-46ea-ab82-ff124408224e" providerId="ADAL" clId="{99CDB7F3-E104-4822-B1EA-8DB1332BB11F}" dt="2018-03-06T14:00:22.999" v="17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Anim">
        <pc:chgData name="Paul Behan" userId="3dd5e58b-e9bc-46ea-ab82-ff124408224e" providerId="ADAL" clId="{99CDB7F3-E104-4822-B1EA-8DB1332BB11F}" dt="2018-03-06T14:03:49.321" v="30" actId="113"/>
        <pc:sldMkLst>
          <pc:docMk/>
          <pc:sldMk cId="2691779308" sldId="347"/>
        </pc:sldMkLst>
        <pc:spChg chg="mod">
          <ac:chgData name="Paul Behan" userId="3dd5e58b-e9bc-46ea-ab82-ff124408224e" providerId="ADAL" clId="{99CDB7F3-E104-4822-B1EA-8DB1332BB11F}" dt="2018-03-06T14:03:17.364" v="29" actId="1076"/>
          <ac:spMkLst>
            <pc:docMk/>
            <pc:sldMk cId="2691779308" sldId="347"/>
            <ac:spMk id="2" creationId="{95F83062-0084-4398-9A1B-1F9353455386}"/>
          </ac:spMkLst>
        </pc:spChg>
      </pc:sldChg>
      <pc:sldChg chg="modNotesTx">
        <pc:chgData name="Paul Behan" userId="3dd5e58b-e9bc-46ea-ab82-ff124408224e" providerId="ADAL" clId="{99CDB7F3-E104-4822-B1EA-8DB1332BB11F}" dt="2018-03-06T14:07:19.398" v="256" actId="113"/>
        <pc:sldMkLst>
          <pc:docMk/>
          <pc:sldMk cId="371088497" sldId="350"/>
        </pc:sldMkLst>
      </pc:sldChg>
    </pc:docChg>
  </pc:docChgLst>
  <pc:docChgLst>
    <pc:chgData name="Paul Behan" userId="3dd5e58b-e9bc-46ea-ab82-ff124408224e" providerId="ADAL" clId="{54BF4C94-92A7-4DDD-B719-30094D65A09A}"/>
  </pc:docChgLst>
  <pc:docChgLst>
    <pc:chgData name="Paul Behan" userId="3dd5e58b-e9bc-46ea-ab82-ff124408224e" providerId="ADAL" clId="{3E9F1827-1512-4D5D-85C1-02C45A939F4F}"/>
  </pc:docChgLst>
  <pc:docChgLst>
    <pc:chgData name="Paul Behan" userId="3dd5e58b-e9bc-46ea-ab82-ff124408224e" providerId="ADAL" clId="{0950B090-4333-4ECB-8ADB-556E1747AE0D}"/>
    <pc:docChg chg="undo custSel addSld delSld modSld sldOrd">
      <pc:chgData name="Paul Behan" userId="3dd5e58b-e9bc-46ea-ab82-ff124408224e" providerId="ADAL" clId="{0950B090-4333-4ECB-8ADB-556E1747AE0D}" dt="2018-04-19T12:29:53.122" v="6946" actId="1076"/>
      <pc:docMkLst>
        <pc:docMk/>
      </pc:docMkLst>
      <pc:sldChg chg="modSp setBg modNotesTx">
        <pc:chgData name="Paul Behan" userId="3dd5e58b-e9bc-46ea-ab82-ff124408224e" providerId="ADAL" clId="{0950B090-4333-4ECB-8ADB-556E1747AE0D}" dt="2018-04-04T13:55:45.287" v="6850" actId="255"/>
        <pc:sldMkLst>
          <pc:docMk/>
          <pc:sldMk cId="0" sldId="256"/>
        </pc:sldMkLst>
        <pc:spChg chg="mod">
          <ac:chgData name="Paul Behan" userId="3dd5e58b-e9bc-46ea-ab82-ff124408224e" providerId="ADAL" clId="{0950B090-4333-4ECB-8ADB-556E1747AE0D}" dt="2018-04-04T13:55:45.287" v="6850" actId="255"/>
          <ac:spMkLst>
            <pc:docMk/>
            <pc:sldMk cId="0" sldId="256"/>
            <ac:spMk id="2" creationId="{00000000-0000-0000-0000-000000000000}"/>
          </ac:spMkLst>
        </pc:spChg>
        <pc:spChg chg="mod">
          <ac:chgData name="Paul Behan" userId="3dd5e58b-e9bc-46ea-ab82-ff124408224e" providerId="ADAL" clId="{0950B090-4333-4ECB-8ADB-556E1747AE0D}" dt="2018-04-04T13:55:37.705" v="6848" actId="2711"/>
          <ac:spMkLst>
            <pc:docMk/>
            <pc:sldMk cId="0" sldId="256"/>
            <ac:spMk id="3" creationId="{00000000-0000-0000-0000-000000000000}"/>
          </ac:spMkLst>
        </pc:spChg>
      </pc:sldChg>
      <pc:sldChg chg="modSp modNotesTx">
        <pc:chgData name="Paul Behan" userId="3dd5e58b-e9bc-46ea-ab82-ff124408224e" providerId="ADAL" clId="{0950B090-4333-4ECB-8ADB-556E1747AE0D}" dt="2018-03-19T17:02:24.165" v="6804" actId="20577"/>
        <pc:sldMkLst>
          <pc:docMk/>
          <pc:sldMk cId="3643977079" sldId="259"/>
        </pc:sldMkLst>
        <pc:spChg chg="mod">
          <ac:chgData name="Paul Behan" userId="3dd5e58b-e9bc-46ea-ab82-ff124408224e" providerId="ADAL" clId="{0950B090-4333-4ECB-8ADB-556E1747AE0D}" dt="2018-03-01T12:14:54.630" v="3586" actId="12"/>
          <ac:spMkLst>
            <pc:docMk/>
            <pc:sldMk cId="3643977079" sldId="259"/>
            <ac:spMk id="4" creationId="{BF4CAFD0-BAEE-4FDA-B99D-3BE23959E0F0}"/>
          </ac:spMkLst>
        </pc:spChg>
      </pc:sldChg>
      <pc:sldChg chg="modSp">
        <pc:chgData name="Paul Behan" userId="3dd5e58b-e9bc-46ea-ab82-ff124408224e" providerId="ADAL" clId="{0950B090-4333-4ECB-8ADB-556E1747AE0D}" dt="2018-03-01T17:27:22.099" v="5834" actId="2696"/>
        <pc:sldMkLst>
          <pc:docMk/>
          <pc:sldMk cId="1925607454" sldId="310"/>
        </pc:sldMkLst>
        <pc:spChg chg="mod">
          <ac:chgData name="Paul Behan" userId="3dd5e58b-e9bc-46ea-ab82-ff124408224e" providerId="ADAL" clId="{0950B090-4333-4ECB-8ADB-556E1747AE0D}" dt="2018-03-01T17:27:22.099" v="5834" actId="2696"/>
          <ac:spMkLst>
            <pc:docMk/>
            <pc:sldMk cId="1925607454" sldId="310"/>
            <ac:spMk id="4" creationId="{BF4CAFD0-BAEE-4FDA-B99D-3BE23959E0F0}"/>
          </ac:spMkLst>
        </pc:spChg>
      </pc:sldChg>
      <pc:sldChg chg="addSp delSp modSp add modAnim modNotesTx">
        <pc:chgData name="Paul Behan" userId="3dd5e58b-e9bc-46ea-ab82-ff124408224e" providerId="ADAL" clId="{0950B090-4333-4ECB-8ADB-556E1747AE0D}" dt="2018-04-19T12:27:11.850" v="6940" actId="1076"/>
        <pc:sldMkLst>
          <pc:docMk/>
          <pc:sldMk cId="3646286521" sldId="338"/>
        </pc:sldMkLst>
        <pc:spChg chg="add del mod">
          <ac:chgData name="Paul Behan" userId="3dd5e58b-e9bc-46ea-ab82-ff124408224e" providerId="ADAL" clId="{0950B090-4333-4ECB-8ADB-556E1747AE0D}" dt="2018-03-01T16:38:40.406" v="5170" actId="478"/>
          <ac:spMkLst>
            <pc:docMk/>
            <pc:sldMk cId="3646286521" sldId="338"/>
            <ac:spMk id="2" creationId="{671075C5-FC0D-4B87-9F10-57644B555BD2}"/>
          </ac:spMkLst>
        </pc:spChg>
        <pc:spChg chg="add mod">
          <ac:chgData name="Paul Behan" userId="3dd5e58b-e9bc-46ea-ab82-ff124408224e" providerId="ADAL" clId="{0950B090-4333-4ECB-8ADB-556E1747AE0D}" dt="2018-04-19T12:27:11.850" v="6940" actId="1076"/>
          <ac:spMkLst>
            <pc:docMk/>
            <pc:sldMk cId="3646286521" sldId="338"/>
            <ac:spMk id="3" creationId="{29D8F2FA-E794-42D8-AB4A-340178B86DF4}"/>
          </ac:spMkLst>
        </pc:spChg>
        <pc:spChg chg="add mod">
          <ac:chgData name="Paul Behan" userId="3dd5e58b-e9bc-46ea-ab82-ff124408224e" providerId="ADAL" clId="{0950B090-4333-4ECB-8ADB-556E1747AE0D}" dt="2018-04-19T12:27:03.569" v="6938" actId="20577"/>
          <ac:spMkLst>
            <pc:docMk/>
            <pc:sldMk cId="3646286521" sldId="338"/>
            <ac:spMk id="4" creationId="{9E9829CC-C58A-4388-A89D-F0F45CD69CBE}"/>
          </ac:spMkLst>
        </pc:spChg>
        <pc:grpChg chg="add mod">
          <ac:chgData name="Paul Behan" userId="3dd5e58b-e9bc-46ea-ab82-ff124408224e" providerId="ADAL" clId="{0950B090-4333-4ECB-8ADB-556E1747AE0D}" dt="2018-04-19T12:27:09.905" v="6939" actId="1076"/>
          <ac:grpSpMkLst>
            <pc:docMk/>
            <pc:sldMk cId="3646286521" sldId="338"/>
            <ac:grpSpMk id="5" creationId="{D4C32544-64E4-45B5-923A-A1216F47F209}"/>
          </ac:grpSpMkLst>
        </pc:grpChg>
      </pc:sldChg>
      <pc:sldChg chg="addSp modSp modAnim modNotesTx">
        <pc:chgData name="Paul Behan" userId="3dd5e58b-e9bc-46ea-ab82-ff124408224e" providerId="ADAL" clId="{0950B090-4333-4ECB-8ADB-556E1747AE0D}" dt="2018-03-19T17:06:03.353" v="6809" actId="1076"/>
        <pc:sldMkLst>
          <pc:docMk/>
          <pc:sldMk cId="951000591" sldId="339"/>
        </pc:sldMkLst>
        <pc:spChg chg="mod">
          <ac:chgData name="Paul Behan" userId="3dd5e58b-e9bc-46ea-ab82-ff124408224e" providerId="ADAL" clId="{0950B090-4333-4ECB-8ADB-556E1747AE0D}" dt="2018-03-19T17:03:49.169" v="6805" actId="1076"/>
          <ac:spMkLst>
            <pc:docMk/>
            <pc:sldMk cId="951000591" sldId="339"/>
            <ac:spMk id="2" creationId="{95F83062-0084-4398-9A1B-1F9353455386}"/>
          </ac:spMkLst>
        </pc:spChg>
        <pc:spChg chg="add mod">
          <ac:chgData name="Paul Behan" userId="3dd5e58b-e9bc-46ea-ab82-ff124408224e" providerId="ADAL" clId="{0950B090-4333-4ECB-8ADB-556E1747AE0D}" dt="2018-03-01T10:51:27.130" v="789" actId="20577"/>
          <ac:spMkLst>
            <pc:docMk/>
            <pc:sldMk cId="951000591" sldId="339"/>
            <ac:spMk id="3" creationId="{B4B599C3-E33D-427B-89E0-E257CC07101B}"/>
          </ac:spMkLst>
        </pc:spChg>
        <pc:spChg chg="add mod">
          <ac:chgData name="Paul Behan" userId="3dd5e58b-e9bc-46ea-ab82-ff124408224e" providerId="ADAL" clId="{0950B090-4333-4ECB-8ADB-556E1747AE0D}" dt="2018-03-01T10:51:58.381" v="794" actId="14100"/>
          <ac:spMkLst>
            <pc:docMk/>
            <pc:sldMk cId="951000591" sldId="339"/>
            <ac:spMk id="11" creationId="{A02C1D32-420A-4F85-8A04-412BB2AA67BA}"/>
          </ac:spMkLst>
        </pc:spChg>
        <pc:spChg chg="add mod">
          <ac:chgData name="Paul Behan" userId="3dd5e58b-e9bc-46ea-ab82-ff124408224e" providerId="ADAL" clId="{0950B090-4333-4ECB-8ADB-556E1747AE0D}" dt="2018-03-01T11:03:33.448" v="1334" actId="571"/>
          <ac:spMkLst>
            <pc:docMk/>
            <pc:sldMk cId="951000591" sldId="339"/>
            <ac:spMk id="13" creationId="{D0A89E65-4356-41B1-A6EA-78897475FB2F}"/>
          </ac:spMkLst>
        </pc:spChg>
        <pc:spChg chg="add mod">
          <ac:chgData name="Paul Behan" userId="3dd5e58b-e9bc-46ea-ab82-ff124408224e" providerId="ADAL" clId="{0950B090-4333-4ECB-8ADB-556E1747AE0D}" dt="2018-03-19T17:06:03.353" v="6809" actId="1076"/>
          <ac:spMkLst>
            <pc:docMk/>
            <pc:sldMk cId="951000591" sldId="339"/>
            <ac:spMk id="13" creationId="{DA515C40-0D90-44B5-A276-8E62FB6FE6BF}"/>
          </ac:spMkLst>
        </pc:spChg>
        <pc:picChg chg="mod">
          <ac:chgData name="Paul Behan" userId="3dd5e58b-e9bc-46ea-ab82-ff124408224e" providerId="ADAL" clId="{0950B090-4333-4ECB-8ADB-556E1747AE0D}" dt="2018-03-01T10:51:40.738" v="791" actId="1076"/>
          <ac:picMkLst>
            <pc:docMk/>
            <pc:sldMk cId="951000591" sldId="339"/>
            <ac:picMk id="7" creationId="{211D11CC-E5F6-4035-B4D9-9D2BF37F80B8}"/>
          </ac:picMkLst>
        </pc:picChg>
        <pc:picChg chg="add mod">
          <ac:chgData name="Paul Behan" userId="3dd5e58b-e9bc-46ea-ab82-ff124408224e" providerId="ADAL" clId="{0950B090-4333-4ECB-8ADB-556E1747AE0D}" dt="2018-03-01T11:03:33.448" v="1334" actId="571"/>
          <ac:picMkLst>
            <pc:docMk/>
            <pc:sldMk cId="951000591" sldId="339"/>
            <ac:picMk id="14" creationId="{E9A60441-6126-4251-BF7B-769C57AB21BA}"/>
          </ac:picMkLst>
        </pc:picChg>
      </pc:sldChg>
      <pc:sldChg chg="addSp delSp modSp add delAnim modNotesTx">
        <pc:chgData name="Paul Behan" userId="3dd5e58b-e9bc-46ea-ab82-ff124408224e" providerId="ADAL" clId="{0950B090-4333-4ECB-8ADB-556E1747AE0D}" dt="2018-04-19T12:29:53.122" v="6946" actId="1076"/>
        <pc:sldMkLst>
          <pc:docMk/>
          <pc:sldMk cId="1816319049" sldId="340"/>
        </pc:sldMkLst>
        <pc:spChg chg="mod">
          <ac:chgData name="Paul Behan" userId="3dd5e58b-e9bc-46ea-ab82-ff124408224e" providerId="ADAL" clId="{0950B090-4333-4ECB-8ADB-556E1747AE0D}" dt="2018-03-01T11:02:39.307" v="1319" actId="20577"/>
          <ac:spMkLst>
            <pc:docMk/>
            <pc:sldMk cId="1816319049" sldId="340"/>
            <ac:spMk id="2" creationId="{95F83062-0084-4398-9A1B-1F9353455386}"/>
          </ac:spMkLst>
        </pc:spChg>
        <pc:spChg chg="add mod">
          <ac:chgData name="Paul Behan" userId="3dd5e58b-e9bc-46ea-ab82-ff124408224e" providerId="ADAL" clId="{0950B090-4333-4ECB-8ADB-556E1747AE0D}" dt="2018-03-01T12:15:28.762" v="3593" actId="14100"/>
          <ac:spMkLst>
            <pc:docMk/>
            <pc:sldMk cId="1816319049" sldId="340"/>
            <ac:spMk id="4" creationId="{31EBEBC4-B049-4B21-ACCD-847CCD581EFE}"/>
          </ac:spMkLst>
        </pc:spChg>
        <pc:spChg chg="del mod">
          <ac:chgData name="Paul Behan" userId="3dd5e58b-e9bc-46ea-ab82-ff124408224e" providerId="ADAL" clId="{0950B090-4333-4ECB-8ADB-556E1747AE0D}" dt="2018-03-01T10:54:03.712" v="946" actId="478"/>
          <ac:spMkLst>
            <pc:docMk/>
            <pc:sldMk cId="1816319049" sldId="340"/>
            <ac:spMk id="5" creationId="{411920D9-B7C9-4169-869B-34E05E491623}"/>
          </ac:spMkLst>
        </pc:spChg>
        <pc:spChg chg="del">
          <ac:chgData name="Paul Behan" userId="3dd5e58b-e9bc-46ea-ab82-ff124408224e" providerId="ADAL" clId="{0950B090-4333-4ECB-8ADB-556E1747AE0D}" dt="2018-03-01T10:54:05.686" v="947" actId="478"/>
          <ac:spMkLst>
            <pc:docMk/>
            <pc:sldMk cId="1816319049" sldId="340"/>
            <ac:spMk id="6" creationId="{01EFBA29-B606-4A2E-A5F7-CF105FE71FDE}"/>
          </ac:spMkLst>
        </pc:spChg>
        <pc:spChg chg="add mod">
          <ac:chgData name="Paul Behan" userId="3dd5e58b-e9bc-46ea-ab82-ff124408224e" providerId="ADAL" clId="{0950B090-4333-4ECB-8ADB-556E1747AE0D}" dt="2018-04-19T12:29:53.122" v="6946" actId="1076"/>
          <ac:spMkLst>
            <pc:docMk/>
            <pc:sldMk cId="1816319049" sldId="340"/>
            <ac:spMk id="8" creationId="{F5359DB0-0AE5-42EB-A031-644744AF321F}"/>
          </ac:spMkLst>
        </pc:spChg>
        <pc:spChg chg="mod">
          <ac:chgData name="Paul Behan" userId="3dd5e58b-e9bc-46ea-ab82-ff124408224e" providerId="ADAL" clId="{0950B090-4333-4ECB-8ADB-556E1747AE0D}" dt="2018-03-01T12:15:42.700" v="3595" actId="14100"/>
          <ac:spMkLst>
            <pc:docMk/>
            <pc:sldMk cId="1816319049" sldId="340"/>
            <ac:spMk id="9" creationId="{84CA23FE-15E2-4EC7-9482-228B58EC0544}"/>
          </ac:spMkLst>
        </pc:spChg>
        <pc:spChg chg="del">
          <ac:chgData name="Paul Behan" userId="3dd5e58b-e9bc-46ea-ab82-ff124408224e" providerId="ADAL" clId="{0950B090-4333-4ECB-8ADB-556E1747AE0D}" dt="2018-03-01T10:54:07.483" v="948" actId="478"/>
          <ac:spMkLst>
            <pc:docMk/>
            <pc:sldMk cId="1816319049" sldId="340"/>
            <ac:spMk id="11" creationId="{A02C1D32-420A-4F85-8A04-412BB2AA67BA}"/>
          </ac:spMkLst>
        </pc:spChg>
        <pc:spChg chg="add mod">
          <ac:chgData name="Paul Behan" userId="3dd5e58b-e9bc-46ea-ab82-ff124408224e" providerId="ADAL" clId="{0950B090-4333-4ECB-8ADB-556E1747AE0D}" dt="2018-03-01T14:13:22.532" v="3605" actId="12"/>
          <ac:spMkLst>
            <pc:docMk/>
            <pc:sldMk cId="1816319049" sldId="340"/>
            <ac:spMk id="13" creationId="{AB583EBB-CF08-4E45-9778-731DC05E1154}"/>
          </ac:spMkLst>
        </pc:spChg>
        <pc:picChg chg="del">
          <ac:chgData name="Paul Behan" userId="3dd5e58b-e9bc-46ea-ab82-ff124408224e" providerId="ADAL" clId="{0950B090-4333-4ECB-8ADB-556E1747AE0D}" dt="2018-03-01T10:54:01.930" v="945" actId="478"/>
          <ac:picMkLst>
            <pc:docMk/>
            <pc:sldMk cId="1816319049" sldId="340"/>
            <ac:picMk id="10" creationId="{75F475C6-1BEF-4241-B6E8-4689A59A5C00}"/>
          </ac:picMkLst>
        </pc:picChg>
        <pc:picChg chg="del">
          <ac:chgData name="Paul Behan" userId="3dd5e58b-e9bc-46ea-ab82-ff124408224e" providerId="ADAL" clId="{0950B090-4333-4ECB-8ADB-556E1747AE0D}" dt="2018-03-01T10:54:08.546" v="949" actId="478"/>
          <ac:picMkLst>
            <pc:docMk/>
            <pc:sldMk cId="1816319049" sldId="340"/>
            <ac:picMk id="12" creationId="{FB509CBB-D6A7-4C70-BA3D-CD74952DFC3E}"/>
          </ac:picMkLst>
        </pc:picChg>
      </pc:sldChg>
      <pc:sldChg chg="addSp delSp modSp add delAnim modAnim modNotesTx">
        <pc:chgData name="Paul Behan" userId="3dd5e58b-e9bc-46ea-ab82-ff124408224e" providerId="ADAL" clId="{0950B090-4333-4ECB-8ADB-556E1747AE0D}" dt="2018-03-01T14:13:27.802" v="3606" actId="12"/>
        <pc:sldMkLst>
          <pc:docMk/>
          <pc:sldMk cId="4276823928" sldId="341"/>
        </pc:sldMkLst>
        <pc:spChg chg="mod">
          <ac:chgData name="Paul Behan" userId="3dd5e58b-e9bc-46ea-ab82-ff124408224e" providerId="ADAL" clId="{0950B090-4333-4ECB-8ADB-556E1747AE0D}" dt="2018-03-01T11:02:45.730" v="1328" actId="20577"/>
          <ac:spMkLst>
            <pc:docMk/>
            <pc:sldMk cId="4276823928" sldId="341"/>
            <ac:spMk id="2" creationId="{95F83062-0084-4398-9A1B-1F9353455386}"/>
          </ac:spMkLst>
        </pc:spChg>
        <pc:spChg chg="del">
          <ac:chgData name="Paul Behan" userId="3dd5e58b-e9bc-46ea-ab82-ff124408224e" providerId="ADAL" clId="{0950B090-4333-4ECB-8ADB-556E1747AE0D}" dt="2018-03-01T11:03:11.076" v="1330" actId="478"/>
          <ac:spMkLst>
            <pc:docMk/>
            <pc:sldMk cId="4276823928" sldId="341"/>
            <ac:spMk id="3" creationId="{B4B599C3-E33D-427B-89E0-E257CC07101B}"/>
          </ac:spMkLst>
        </pc:spChg>
        <pc:spChg chg="add del">
          <ac:chgData name="Paul Behan" userId="3dd5e58b-e9bc-46ea-ab82-ff124408224e" providerId="ADAL" clId="{0950B090-4333-4ECB-8ADB-556E1747AE0D}" dt="2018-03-01T11:04:00.151" v="1336" actId="1076"/>
          <ac:spMkLst>
            <pc:docMk/>
            <pc:sldMk cId="4276823928" sldId="341"/>
            <ac:spMk id="8" creationId="{3EA28EC8-C49A-45D8-9E29-7C866A110E4E}"/>
          </ac:spMkLst>
        </pc:spChg>
        <pc:spChg chg="del mod">
          <ac:chgData name="Paul Behan" userId="3dd5e58b-e9bc-46ea-ab82-ff124408224e" providerId="ADAL" clId="{0950B090-4333-4ECB-8ADB-556E1747AE0D}" dt="2018-03-01T11:03:13.154" v="1332" actId="478"/>
          <ac:spMkLst>
            <pc:docMk/>
            <pc:sldMk cId="4276823928" sldId="341"/>
            <ac:spMk id="9" creationId="{84CA23FE-15E2-4EC7-9482-228B58EC0544}"/>
          </ac:spMkLst>
        </pc:spChg>
        <pc:spChg chg="add del">
          <ac:chgData name="Paul Behan" userId="3dd5e58b-e9bc-46ea-ab82-ff124408224e" providerId="ADAL" clId="{0950B090-4333-4ECB-8ADB-556E1747AE0D}" dt="2018-03-01T11:04:00.151" v="1336" actId="1076"/>
          <ac:spMkLst>
            <pc:docMk/>
            <pc:sldMk cId="4276823928" sldId="341"/>
            <ac:spMk id="11" creationId="{C6038835-4877-457B-B67D-475B4843EDC8}"/>
          </ac:spMkLst>
        </pc:spChg>
        <pc:spChg chg="add mod">
          <ac:chgData name="Paul Behan" userId="3dd5e58b-e9bc-46ea-ab82-ff124408224e" providerId="ADAL" clId="{0950B090-4333-4ECB-8ADB-556E1747AE0D}" dt="2018-03-01T11:04:07.418" v="1338" actId="1076"/>
          <ac:spMkLst>
            <pc:docMk/>
            <pc:sldMk cId="4276823928" sldId="341"/>
            <ac:spMk id="12" creationId="{9076764D-A99A-4F72-BAAC-5E29D43DCF2D}"/>
          </ac:spMkLst>
        </pc:spChg>
        <pc:spChg chg="mod">
          <ac:chgData name="Paul Behan" userId="3dd5e58b-e9bc-46ea-ab82-ff124408224e" providerId="ADAL" clId="{0950B090-4333-4ECB-8ADB-556E1747AE0D}" dt="2018-03-01T14:13:27.802" v="3606" actId="12"/>
          <ac:spMkLst>
            <pc:docMk/>
            <pc:sldMk cId="4276823928" sldId="341"/>
            <ac:spMk id="13" creationId="{AB583EBB-CF08-4E45-9778-731DC05E1154}"/>
          </ac:spMkLst>
        </pc:spChg>
        <pc:spChg chg="add mod">
          <ac:chgData name="Paul Behan" userId="3dd5e58b-e9bc-46ea-ab82-ff124408224e" providerId="ADAL" clId="{0950B090-4333-4ECB-8ADB-556E1747AE0D}" dt="2018-03-01T11:04:07.418" v="1338" actId="1076"/>
          <ac:spMkLst>
            <pc:docMk/>
            <pc:sldMk cId="4276823928" sldId="341"/>
            <ac:spMk id="15" creationId="{01B4848F-830B-45B2-9EDE-FB3F4E4DC973}"/>
          </ac:spMkLst>
        </pc:spChg>
        <pc:spChg chg="add mod">
          <ac:chgData name="Paul Behan" userId="3dd5e58b-e9bc-46ea-ab82-ff124408224e" providerId="ADAL" clId="{0950B090-4333-4ECB-8ADB-556E1747AE0D}" dt="2018-03-01T12:15:55.059" v="3597" actId="1076"/>
          <ac:spMkLst>
            <pc:docMk/>
            <pc:sldMk cId="4276823928" sldId="341"/>
            <ac:spMk id="16" creationId="{BF84822F-64DF-473F-9113-4AE09BD0C9A2}"/>
          </ac:spMkLst>
        </pc:spChg>
        <pc:picChg chg="del">
          <ac:chgData name="Paul Behan" userId="3dd5e58b-e9bc-46ea-ab82-ff124408224e" providerId="ADAL" clId="{0950B090-4333-4ECB-8ADB-556E1747AE0D}" dt="2018-03-01T11:03:09.107" v="1329" actId="478"/>
          <ac:picMkLst>
            <pc:docMk/>
            <pc:sldMk cId="4276823928" sldId="341"/>
            <ac:picMk id="7" creationId="{211D11CC-E5F6-4035-B4D9-9D2BF37F80B8}"/>
          </ac:picMkLst>
        </pc:picChg>
        <pc:picChg chg="add del">
          <ac:chgData name="Paul Behan" userId="3dd5e58b-e9bc-46ea-ab82-ff124408224e" providerId="ADAL" clId="{0950B090-4333-4ECB-8ADB-556E1747AE0D}" dt="2018-03-01T11:04:00.151" v="1336" actId="1076"/>
          <ac:picMkLst>
            <pc:docMk/>
            <pc:sldMk cId="4276823928" sldId="341"/>
            <ac:picMk id="10" creationId="{5CBA1676-E1E7-4E44-9685-C6D41587D614}"/>
          </ac:picMkLst>
        </pc:picChg>
        <pc:picChg chg="add mod">
          <ac:chgData name="Paul Behan" userId="3dd5e58b-e9bc-46ea-ab82-ff124408224e" providerId="ADAL" clId="{0950B090-4333-4ECB-8ADB-556E1747AE0D}" dt="2018-03-01T11:04:07.418" v="1338" actId="1076"/>
          <ac:picMkLst>
            <pc:docMk/>
            <pc:sldMk cId="4276823928" sldId="341"/>
            <ac:picMk id="14" creationId="{3666C7AE-1572-4A24-9590-2E9ACB49F285}"/>
          </ac:picMkLst>
        </pc:picChg>
      </pc:sldChg>
      <pc:sldChg chg="addSp delSp modSp add modNotesTx">
        <pc:chgData name="Paul Behan" userId="3dd5e58b-e9bc-46ea-ab82-ff124408224e" providerId="ADAL" clId="{0950B090-4333-4ECB-8ADB-556E1747AE0D}" dt="2018-04-19T12:25:09.448" v="6855" actId="113"/>
        <pc:sldMkLst>
          <pc:docMk/>
          <pc:sldMk cId="1424978899" sldId="342"/>
        </pc:sldMkLst>
        <pc:spChg chg="add mod">
          <ac:chgData name="Paul Behan" userId="3dd5e58b-e9bc-46ea-ab82-ff124408224e" providerId="ADAL" clId="{0950B090-4333-4ECB-8ADB-556E1747AE0D}" dt="2018-03-01T12:16:25.995" v="3603" actId="14100"/>
          <ac:spMkLst>
            <pc:docMk/>
            <pc:sldMk cId="1424978899" sldId="342"/>
            <ac:spMk id="2" creationId="{BFA1181B-F26D-4BFF-9BA1-11123267659F}"/>
          </ac:spMkLst>
        </pc:spChg>
        <pc:spChg chg="add del mod">
          <ac:chgData name="Paul Behan" userId="3dd5e58b-e9bc-46ea-ab82-ff124408224e" providerId="ADAL" clId="{0950B090-4333-4ECB-8ADB-556E1747AE0D}" dt="2018-03-01T11:37:29.906" v="1909" actId="478"/>
          <ac:spMkLst>
            <pc:docMk/>
            <pc:sldMk cId="1424978899" sldId="342"/>
            <ac:spMk id="5" creationId="{A60AD483-C21C-4670-B30D-C690235ED2B9}"/>
          </ac:spMkLst>
        </pc:spChg>
        <pc:spChg chg="add del mod">
          <ac:chgData name="Paul Behan" userId="3dd5e58b-e9bc-46ea-ab82-ff124408224e" providerId="ADAL" clId="{0950B090-4333-4ECB-8ADB-556E1747AE0D}" dt="2018-03-01T11:39:56.621" v="1928" actId="478"/>
          <ac:spMkLst>
            <pc:docMk/>
            <pc:sldMk cId="1424978899" sldId="342"/>
            <ac:spMk id="8" creationId="{3FA52152-239E-4365-B50F-5BEE6478F6BE}"/>
          </ac:spMkLst>
        </pc:spChg>
        <pc:spChg chg="add mod">
          <ac:chgData name="Paul Behan" userId="3dd5e58b-e9bc-46ea-ab82-ff124408224e" providerId="ADAL" clId="{0950B090-4333-4ECB-8ADB-556E1747AE0D}" dt="2018-04-19T12:25:09.448" v="6855" actId="113"/>
          <ac:spMkLst>
            <pc:docMk/>
            <pc:sldMk cId="1424978899" sldId="342"/>
            <ac:spMk id="8" creationId="{E9E114F5-C2B2-4D89-9483-C61D4BFDBE0D}"/>
          </ac:spMkLst>
        </pc:spChg>
        <pc:spChg chg="add mod">
          <ac:chgData name="Paul Behan" userId="3dd5e58b-e9bc-46ea-ab82-ff124408224e" providerId="ADAL" clId="{0950B090-4333-4ECB-8ADB-556E1747AE0D}" dt="2018-03-01T11:39:03.405" v="1914" actId="931"/>
          <ac:spMkLst>
            <pc:docMk/>
            <pc:sldMk cId="1424978899" sldId="342"/>
            <ac:spMk id="11" creationId="{4D393261-5A75-4926-BDEB-9A6910D655F0}"/>
          </ac:spMkLst>
        </pc:spChg>
        <pc:spChg chg="add del mod">
          <ac:chgData name="Paul Behan" userId="3dd5e58b-e9bc-46ea-ab82-ff124408224e" providerId="ADAL" clId="{0950B090-4333-4ECB-8ADB-556E1747AE0D}" dt="2018-03-01T11:39:47.976" v="1924" actId="478"/>
          <ac:spMkLst>
            <pc:docMk/>
            <pc:sldMk cId="1424978899" sldId="342"/>
            <ac:spMk id="14" creationId="{17FF38B9-0287-41F9-B950-13714BD6DC29}"/>
          </ac:spMkLst>
        </pc:spChg>
        <pc:spChg chg="add del mod">
          <ac:chgData name="Paul Behan" userId="3dd5e58b-e9bc-46ea-ab82-ff124408224e" providerId="ADAL" clId="{0950B090-4333-4ECB-8ADB-556E1747AE0D}" dt="2018-03-01T11:40:38.731" v="1933" actId="478"/>
          <ac:spMkLst>
            <pc:docMk/>
            <pc:sldMk cId="1424978899" sldId="342"/>
            <ac:spMk id="17" creationId="{EE7195E0-96F3-404A-8C0B-FEAEAD9CB4D2}"/>
          </ac:spMkLst>
        </pc:spChg>
        <pc:grpChg chg="add mod">
          <ac:chgData name="Paul Behan" userId="3dd5e58b-e9bc-46ea-ab82-ff124408224e" providerId="ADAL" clId="{0950B090-4333-4ECB-8ADB-556E1747AE0D}" dt="2018-03-01T16:47:20.311" v="5276" actId="164"/>
          <ac:grpSpMkLst>
            <pc:docMk/>
            <pc:sldMk cId="1424978899" sldId="342"/>
            <ac:grpSpMk id="3" creationId="{33C3FA94-C857-453C-8B12-D381ACA66AE8}"/>
          </ac:grpSpMkLst>
        </pc:grpChg>
        <pc:picChg chg="add del mod">
          <ac:chgData name="Paul Behan" userId="3dd5e58b-e9bc-46ea-ab82-ff124408224e" providerId="ADAL" clId="{0950B090-4333-4ECB-8ADB-556E1747AE0D}" dt="2018-03-01T11:39:59.324" v="1929" actId="478"/>
          <ac:picMkLst>
            <pc:docMk/>
            <pc:sldMk cId="1424978899" sldId="342"/>
            <ac:picMk id="4" creationId="{F29F6556-5AC1-45D5-91DE-9305AED7B386}"/>
          </ac:picMkLst>
        </pc:picChg>
        <pc:picChg chg="add del mod">
          <ac:chgData name="Paul Behan" userId="3dd5e58b-e9bc-46ea-ab82-ff124408224e" providerId="ADAL" clId="{0950B090-4333-4ECB-8ADB-556E1747AE0D}" dt="2018-03-01T11:39:11.890" v="1917" actId="478"/>
          <ac:picMkLst>
            <pc:docMk/>
            <pc:sldMk cId="1424978899" sldId="342"/>
            <ac:picMk id="7" creationId="{DD98F911-DF91-464A-B67E-48026C1C9DB5}"/>
          </ac:picMkLst>
        </pc:picChg>
        <pc:picChg chg="add del mod">
          <ac:chgData name="Paul Behan" userId="3dd5e58b-e9bc-46ea-ab82-ff124408224e" providerId="ADAL" clId="{0950B090-4333-4ECB-8ADB-556E1747AE0D}" dt="2018-03-01T11:39:18.827" v="1920" actId="478"/>
          <ac:picMkLst>
            <pc:docMk/>
            <pc:sldMk cId="1424978899" sldId="342"/>
            <ac:picMk id="10" creationId="{2F83EBE0-BBD4-4EFC-B832-4A4FF1B61CFE}"/>
          </ac:picMkLst>
        </pc:picChg>
        <pc:picChg chg="add mod">
          <ac:chgData name="Paul Behan" userId="3dd5e58b-e9bc-46ea-ab82-ff124408224e" providerId="ADAL" clId="{0950B090-4333-4ECB-8ADB-556E1747AE0D}" dt="2018-03-01T16:47:20.311" v="5276" actId="164"/>
          <ac:picMkLst>
            <pc:docMk/>
            <pc:sldMk cId="1424978899" sldId="342"/>
            <ac:picMk id="13" creationId="{936E2514-9B4D-47EF-8F87-197ADB36D6CB}"/>
          </ac:picMkLst>
        </pc:picChg>
        <pc:picChg chg="add mod">
          <ac:chgData name="Paul Behan" userId="3dd5e58b-e9bc-46ea-ab82-ff124408224e" providerId="ADAL" clId="{0950B090-4333-4ECB-8ADB-556E1747AE0D}" dt="2018-03-01T16:47:20.311" v="5276" actId="164"/>
          <ac:picMkLst>
            <pc:docMk/>
            <pc:sldMk cId="1424978899" sldId="342"/>
            <ac:picMk id="16" creationId="{B859F189-D9C8-4E83-B008-BC7D09EAC9BE}"/>
          </ac:picMkLst>
        </pc:picChg>
        <pc:cxnChg chg="add mod">
          <ac:chgData name="Paul Behan" userId="3dd5e58b-e9bc-46ea-ab82-ff124408224e" providerId="ADAL" clId="{0950B090-4333-4ECB-8ADB-556E1747AE0D}" dt="2018-03-01T16:47:20.311" v="5276" actId="164"/>
          <ac:cxnSpMkLst>
            <pc:docMk/>
            <pc:sldMk cId="1424978899" sldId="342"/>
            <ac:cxnSpMk id="19" creationId="{69E2782E-1FA2-4AA5-B23C-ED49A55E29A9}"/>
          </ac:cxnSpMkLst>
        </pc:cxnChg>
      </pc:sldChg>
      <pc:sldChg chg="addSp delSp modSp delAnim modAnim modNotesTx">
        <pc:chgData name="Paul Behan" userId="3dd5e58b-e9bc-46ea-ab82-ff124408224e" providerId="ADAL" clId="{0950B090-4333-4ECB-8ADB-556E1747AE0D}" dt="2018-03-01T12:09:21.407" v="3229" actId="113"/>
        <pc:sldMkLst>
          <pc:docMk/>
          <pc:sldMk cId="520174936" sldId="343"/>
        </pc:sldMkLst>
        <pc:spChg chg="mod">
          <ac:chgData name="Paul Behan" userId="3dd5e58b-e9bc-46ea-ab82-ff124408224e" providerId="ADAL" clId="{0950B090-4333-4ECB-8ADB-556E1747AE0D}" dt="2018-03-01T11:48:06.740" v="2327" actId="20577"/>
          <ac:spMkLst>
            <pc:docMk/>
            <pc:sldMk cId="520174936" sldId="343"/>
            <ac:spMk id="2" creationId="{95F83062-0084-4398-9A1B-1F9353455386}"/>
          </ac:spMkLst>
        </pc:spChg>
        <pc:spChg chg="del">
          <ac:chgData name="Paul Behan" userId="3dd5e58b-e9bc-46ea-ab82-ff124408224e" providerId="ADAL" clId="{0950B090-4333-4ECB-8ADB-556E1747AE0D}" dt="2018-03-01T11:43:55.363" v="1944" actId="478"/>
          <ac:spMkLst>
            <pc:docMk/>
            <pc:sldMk cId="520174936" sldId="343"/>
            <ac:spMk id="5" creationId="{411920D9-B7C9-4169-869B-34E05E491623}"/>
          </ac:spMkLst>
        </pc:spChg>
        <pc:spChg chg="del">
          <ac:chgData name="Paul Behan" userId="3dd5e58b-e9bc-46ea-ab82-ff124408224e" providerId="ADAL" clId="{0950B090-4333-4ECB-8ADB-556E1747AE0D}" dt="2018-03-01T11:43:56.832" v="1945" actId="478"/>
          <ac:spMkLst>
            <pc:docMk/>
            <pc:sldMk cId="520174936" sldId="343"/>
            <ac:spMk id="6" creationId="{01EFBA29-B606-4A2E-A5F7-CF105FE71FDE}"/>
          </ac:spMkLst>
        </pc:spChg>
        <pc:spChg chg="del">
          <ac:chgData name="Paul Behan" userId="3dd5e58b-e9bc-46ea-ab82-ff124408224e" providerId="ADAL" clId="{0950B090-4333-4ECB-8ADB-556E1747AE0D}" dt="2018-03-01T11:43:51.950" v="1941" actId="478"/>
          <ac:spMkLst>
            <pc:docMk/>
            <pc:sldMk cId="520174936" sldId="343"/>
            <ac:spMk id="9" creationId="{84CA23FE-15E2-4EC7-9482-228B58EC0544}"/>
          </ac:spMkLst>
        </pc:spChg>
        <pc:spChg chg="add mod">
          <ac:chgData name="Paul Behan" userId="3dd5e58b-e9bc-46ea-ab82-ff124408224e" providerId="ADAL" clId="{0950B090-4333-4ECB-8ADB-556E1747AE0D}" dt="2018-03-01T11:55:19.504" v="2631" actId="20577"/>
          <ac:spMkLst>
            <pc:docMk/>
            <pc:sldMk cId="520174936" sldId="343"/>
            <ac:spMk id="11" creationId="{E3516266-D7B6-46F1-9589-42D20D294875}"/>
          </ac:spMkLst>
        </pc:spChg>
        <pc:picChg chg="add mod">
          <ac:chgData name="Paul Behan" userId="3dd5e58b-e9bc-46ea-ab82-ff124408224e" providerId="ADAL" clId="{0950B090-4333-4ECB-8ADB-556E1747AE0D}" dt="2018-03-01T11:44:43.736" v="1953" actId="1076"/>
          <ac:picMkLst>
            <pc:docMk/>
            <pc:sldMk cId="520174936" sldId="343"/>
            <ac:picMk id="4" creationId="{C460E059-81A0-4EAB-A2A7-392FD4E2C8B5}"/>
          </ac:picMkLst>
        </pc:picChg>
        <pc:picChg chg="del">
          <ac:chgData name="Paul Behan" userId="3dd5e58b-e9bc-46ea-ab82-ff124408224e" providerId="ADAL" clId="{0950B090-4333-4ECB-8ADB-556E1747AE0D}" dt="2018-03-01T11:43:53.590" v="1943" actId="478"/>
          <ac:picMkLst>
            <pc:docMk/>
            <pc:sldMk cId="520174936" sldId="343"/>
            <ac:picMk id="7" creationId="{211D11CC-E5F6-4035-B4D9-9D2BF37F80B8}"/>
          </ac:picMkLst>
        </pc:picChg>
        <pc:picChg chg="del">
          <ac:chgData name="Paul Behan" userId="3dd5e58b-e9bc-46ea-ab82-ff124408224e" providerId="ADAL" clId="{0950B090-4333-4ECB-8ADB-556E1747AE0D}" dt="2018-03-01T11:43:57.785" v="1946" actId="478"/>
          <ac:picMkLst>
            <pc:docMk/>
            <pc:sldMk cId="520174936" sldId="343"/>
            <ac:picMk id="10" creationId="{75F475C6-1BEF-4241-B6E8-4689A59A5C00}"/>
          </ac:picMkLst>
        </pc:picChg>
        <pc:picChg chg="del mod">
          <ac:chgData name="Paul Behan" userId="3dd5e58b-e9bc-46ea-ab82-ff124408224e" providerId="ADAL" clId="{0950B090-4333-4ECB-8ADB-556E1747AE0D}" dt="2018-03-01T11:43:52.903" v="1942" actId="478"/>
          <ac:picMkLst>
            <pc:docMk/>
            <pc:sldMk cId="520174936" sldId="343"/>
            <ac:picMk id="12" creationId="{FB509CBB-D6A7-4C70-BA3D-CD74952DFC3E}"/>
          </ac:picMkLst>
        </pc:picChg>
      </pc:sldChg>
      <pc:sldChg chg="addSp delSp modSp add modAnim modNotesTx">
        <pc:chgData name="Paul Behan" userId="3dd5e58b-e9bc-46ea-ab82-ff124408224e" providerId="ADAL" clId="{0950B090-4333-4ECB-8ADB-556E1747AE0D}" dt="2018-03-01T12:11:11.119" v="3276" actId="164"/>
        <pc:sldMkLst>
          <pc:docMk/>
          <pc:sldMk cId="3019396564" sldId="344"/>
        </pc:sldMkLst>
        <pc:spChg chg="add mod">
          <ac:chgData name="Paul Behan" userId="3dd5e58b-e9bc-46ea-ab82-ff124408224e" providerId="ADAL" clId="{0950B090-4333-4ECB-8ADB-556E1747AE0D}" dt="2018-03-01T11:52:49.588" v="2596" actId="1076"/>
          <ac:spMkLst>
            <pc:docMk/>
            <pc:sldMk cId="3019396564" sldId="344"/>
            <ac:spMk id="3" creationId="{DD0AC077-EC39-4249-8E92-D2A20F1977E0}"/>
          </ac:spMkLst>
        </pc:spChg>
        <pc:spChg chg="add mod">
          <ac:chgData name="Paul Behan" userId="3dd5e58b-e9bc-46ea-ab82-ff124408224e" providerId="ADAL" clId="{0950B090-4333-4ECB-8ADB-556E1747AE0D}" dt="2018-03-01T11:57:27.857" v="2731" actId="113"/>
          <ac:spMkLst>
            <pc:docMk/>
            <pc:sldMk cId="3019396564" sldId="344"/>
            <ac:spMk id="5" creationId="{1C530C2C-EA4A-45D5-BE04-F476CFC38D21}"/>
          </ac:spMkLst>
        </pc:spChg>
        <pc:spChg chg="add mod">
          <ac:chgData name="Paul Behan" userId="3dd5e58b-e9bc-46ea-ab82-ff124408224e" providerId="ADAL" clId="{0950B090-4333-4ECB-8ADB-556E1747AE0D}" dt="2018-03-01T11:57:00.263" v="2722" actId="20577"/>
          <ac:spMkLst>
            <pc:docMk/>
            <pc:sldMk cId="3019396564" sldId="344"/>
            <ac:spMk id="12" creationId="{825A2835-1061-4D45-A352-139D314EB56D}"/>
          </ac:spMkLst>
        </pc:spChg>
        <pc:grpChg chg="add mod">
          <ac:chgData name="Paul Behan" userId="3dd5e58b-e9bc-46ea-ab82-ff124408224e" providerId="ADAL" clId="{0950B090-4333-4ECB-8ADB-556E1747AE0D}" dt="2018-03-01T12:11:11.119" v="3276" actId="164"/>
          <ac:grpSpMkLst>
            <pc:docMk/>
            <pc:sldMk cId="3019396564" sldId="344"/>
            <ac:grpSpMk id="15" creationId="{EF40AEFF-85D6-4B41-9716-AFE41AB37EC3}"/>
          </ac:grpSpMkLst>
        </pc:grpChg>
        <pc:picChg chg="add del mod">
          <ac:chgData name="Paul Behan" userId="3dd5e58b-e9bc-46ea-ab82-ff124408224e" providerId="ADAL" clId="{0950B090-4333-4ECB-8ADB-556E1747AE0D}" dt="2018-03-01T12:11:11.119" v="3276" actId="164"/>
          <ac:picMkLst>
            <pc:docMk/>
            <pc:sldMk cId="3019396564" sldId="344"/>
            <ac:picMk id="4" creationId="{C460E059-81A0-4EAB-A2A7-392FD4E2C8B5}"/>
          </ac:picMkLst>
        </pc:picChg>
        <pc:picChg chg="add del mod">
          <ac:chgData name="Paul Behan" userId="3dd5e58b-e9bc-46ea-ab82-ff124408224e" providerId="ADAL" clId="{0950B090-4333-4ECB-8ADB-556E1747AE0D}" dt="2018-03-01T12:05:51.920" v="3046" actId="931"/>
          <ac:picMkLst>
            <pc:docMk/>
            <pc:sldMk cId="3019396564" sldId="344"/>
            <ac:picMk id="14" creationId="{9B3E942F-4CE8-485C-AD76-9B8993F5E13D}"/>
          </ac:picMkLst>
        </pc:picChg>
        <pc:cxnChg chg="add mod">
          <ac:chgData name="Paul Behan" userId="3dd5e58b-e9bc-46ea-ab82-ff124408224e" providerId="ADAL" clId="{0950B090-4333-4ECB-8ADB-556E1747AE0D}" dt="2018-03-01T12:11:11.119" v="3276" actId="164"/>
          <ac:cxnSpMkLst>
            <pc:docMk/>
            <pc:sldMk cId="3019396564" sldId="344"/>
            <ac:cxnSpMk id="7" creationId="{C25D273C-350B-4FFC-9B92-9D455FC77FDA}"/>
          </ac:cxnSpMkLst>
        </pc:cxnChg>
        <pc:cxnChg chg="add mod">
          <ac:chgData name="Paul Behan" userId="3dd5e58b-e9bc-46ea-ab82-ff124408224e" providerId="ADAL" clId="{0950B090-4333-4ECB-8ADB-556E1747AE0D}" dt="2018-03-01T12:11:11.119" v="3276" actId="164"/>
          <ac:cxnSpMkLst>
            <pc:docMk/>
            <pc:sldMk cId="3019396564" sldId="344"/>
            <ac:cxnSpMk id="8" creationId="{CF57B1F1-303B-4B3D-8F4C-6FF74AD5E30A}"/>
          </ac:cxnSpMkLst>
        </pc:cxnChg>
      </pc:sldChg>
      <pc:sldChg chg="addSp delSp modSp add modAnim modNotesTx">
        <pc:chgData name="Paul Behan" userId="3dd5e58b-e9bc-46ea-ab82-ff124408224e" providerId="ADAL" clId="{0950B090-4333-4ECB-8ADB-556E1747AE0D}" dt="2018-03-19T17:09:23.969" v="6824" actId="14100"/>
        <pc:sldMkLst>
          <pc:docMk/>
          <pc:sldMk cId="856785456" sldId="345"/>
        </pc:sldMkLst>
        <pc:spChg chg="mod">
          <ac:chgData name="Paul Behan" userId="3dd5e58b-e9bc-46ea-ab82-ff124408224e" providerId="ADAL" clId="{0950B090-4333-4ECB-8ADB-556E1747AE0D}" dt="2018-03-01T12:04:16.577" v="3041" actId="20577"/>
          <ac:spMkLst>
            <pc:docMk/>
            <pc:sldMk cId="856785456" sldId="345"/>
            <ac:spMk id="2" creationId="{95F83062-0084-4398-9A1B-1F9353455386}"/>
          </ac:spMkLst>
        </pc:spChg>
        <pc:spChg chg="mod">
          <ac:chgData name="Paul Behan" userId="3dd5e58b-e9bc-46ea-ab82-ff124408224e" providerId="ADAL" clId="{0950B090-4333-4ECB-8ADB-556E1747AE0D}" dt="2018-03-19T17:08:49.401" v="6816" actId="1076"/>
          <ac:spMkLst>
            <pc:docMk/>
            <pc:sldMk cId="856785456" sldId="345"/>
            <ac:spMk id="3" creationId="{DD0AC077-EC39-4249-8E92-D2A20F1977E0}"/>
          </ac:spMkLst>
        </pc:spChg>
        <pc:spChg chg="mod">
          <ac:chgData name="Paul Behan" userId="3dd5e58b-e9bc-46ea-ab82-ff124408224e" providerId="ADAL" clId="{0950B090-4333-4ECB-8ADB-556E1747AE0D}" dt="2018-03-19T17:08:52.428" v="6817" actId="1076"/>
          <ac:spMkLst>
            <pc:docMk/>
            <pc:sldMk cId="856785456" sldId="345"/>
            <ac:spMk id="5" creationId="{1C530C2C-EA4A-45D5-BE04-F476CFC38D21}"/>
          </ac:spMkLst>
        </pc:spChg>
        <pc:spChg chg="mod">
          <ac:chgData name="Paul Behan" userId="3dd5e58b-e9bc-46ea-ab82-ff124408224e" providerId="ADAL" clId="{0950B090-4333-4ECB-8ADB-556E1747AE0D}" dt="2018-03-01T12:14:11.131" v="3584" actId="113"/>
          <ac:spMkLst>
            <pc:docMk/>
            <pc:sldMk cId="856785456" sldId="345"/>
            <ac:spMk id="12" creationId="{825A2835-1061-4D45-A352-139D314EB56D}"/>
          </ac:spMkLst>
        </pc:spChg>
        <pc:grpChg chg="add mod">
          <ac:chgData name="Paul Behan" userId="3dd5e58b-e9bc-46ea-ab82-ff124408224e" providerId="ADAL" clId="{0950B090-4333-4ECB-8ADB-556E1747AE0D}" dt="2018-03-01T12:11:05.654" v="3274" actId="164"/>
          <ac:grpSpMkLst>
            <pc:docMk/>
            <pc:sldMk cId="856785456" sldId="345"/>
            <ac:grpSpMk id="10" creationId="{73CB6139-4DFD-4C34-A094-F9A24EAC19F6}"/>
          </ac:grpSpMkLst>
        </pc:grpChg>
        <pc:picChg chg="del">
          <ac:chgData name="Paul Behan" userId="3dd5e58b-e9bc-46ea-ab82-ff124408224e" providerId="ADAL" clId="{0950B090-4333-4ECB-8ADB-556E1747AE0D}" dt="2018-03-01T12:02:55.214" v="2989" actId="478"/>
          <ac:picMkLst>
            <pc:docMk/>
            <pc:sldMk cId="856785456" sldId="345"/>
            <ac:picMk id="4" creationId="{C460E059-81A0-4EAB-A2A7-392FD4E2C8B5}"/>
          </ac:picMkLst>
        </pc:picChg>
        <pc:picChg chg="add mod ord">
          <ac:chgData name="Paul Behan" userId="3dd5e58b-e9bc-46ea-ab82-ff124408224e" providerId="ADAL" clId="{0950B090-4333-4ECB-8ADB-556E1747AE0D}" dt="2018-03-19T17:08:46.661" v="6815" actId="14100"/>
          <ac:picMkLst>
            <pc:docMk/>
            <pc:sldMk cId="856785456" sldId="345"/>
            <ac:picMk id="9" creationId="{54FBD8ED-FDD6-4F2D-A74C-25F71BD9082E}"/>
          </ac:picMkLst>
        </pc:picChg>
        <pc:cxnChg chg="mod">
          <ac:chgData name="Paul Behan" userId="3dd5e58b-e9bc-46ea-ab82-ff124408224e" providerId="ADAL" clId="{0950B090-4333-4ECB-8ADB-556E1747AE0D}" dt="2018-03-19T17:09:15.309" v="6822" actId="1076"/>
          <ac:cxnSpMkLst>
            <pc:docMk/>
            <pc:sldMk cId="856785456" sldId="345"/>
            <ac:cxnSpMk id="7" creationId="{C25D273C-350B-4FFC-9B92-9D455FC77FDA}"/>
          </ac:cxnSpMkLst>
        </pc:cxnChg>
        <pc:cxnChg chg="mod">
          <ac:chgData name="Paul Behan" userId="3dd5e58b-e9bc-46ea-ab82-ff124408224e" providerId="ADAL" clId="{0950B090-4333-4ECB-8ADB-556E1747AE0D}" dt="2018-03-19T17:09:23.969" v="6824" actId="14100"/>
          <ac:cxnSpMkLst>
            <pc:docMk/>
            <pc:sldMk cId="856785456" sldId="345"/>
            <ac:cxnSpMk id="8" creationId="{CF57B1F1-303B-4B3D-8F4C-6FF74AD5E30A}"/>
          </ac:cxnSpMkLst>
        </pc:cxnChg>
      </pc:sldChg>
      <pc:sldChg chg="addSp delSp modSp add ord modNotesTx">
        <pc:chgData name="Paul Behan" userId="3dd5e58b-e9bc-46ea-ab82-ff124408224e" providerId="ADAL" clId="{0950B090-4333-4ECB-8ADB-556E1747AE0D}" dt="2018-03-19T17:10:51.401" v="6836" actId="1076"/>
        <pc:sldMkLst>
          <pc:docMk/>
          <pc:sldMk cId="2308017569" sldId="346"/>
        </pc:sldMkLst>
        <pc:spChg chg="mod">
          <ac:chgData name="Paul Behan" userId="3dd5e58b-e9bc-46ea-ab82-ff124408224e" providerId="ADAL" clId="{0950B090-4333-4ECB-8ADB-556E1747AE0D}" dt="2018-03-01T14:17:02.795" v="3626" actId="27636"/>
          <ac:spMkLst>
            <pc:docMk/>
            <pc:sldMk cId="2308017569" sldId="346"/>
            <ac:spMk id="2" creationId="{95F83062-0084-4398-9A1B-1F9353455386}"/>
          </ac:spMkLst>
        </pc:spChg>
        <pc:spChg chg="add mod">
          <ac:chgData name="Paul Behan" userId="3dd5e58b-e9bc-46ea-ab82-ff124408224e" providerId="ADAL" clId="{0950B090-4333-4ECB-8ADB-556E1747AE0D}" dt="2018-03-19T17:10:51.401" v="6836" actId="1076"/>
          <ac:spMkLst>
            <pc:docMk/>
            <pc:sldMk cId="2308017569" sldId="346"/>
            <ac:spMk id="6" creationId="{C9786B86-05AC-459E-9E8E-53301382F492}"/>
          </ac:spMkLst>
        </pc:spChg>
        <pc:spChg chg="mod ord">
          <ac:chgData name="Paul Behan" userId="3dd5e58b-e9bc-46ea-ab82-ff124408224e" providerId="ADAL" clId="{0950B090-4333-4ECB-8ADB-556E1747AE0D}" dt="2018-03-19T17:10:12.241" v="6831" actId="1076"/>
          <ac:spMkLst>
            <pc:docMk/>
            <pc:sldMk cId="2308017569" sldId="346"/>
            <ac:spMk id="11" creationId="{E3516266-D7B6-46F1-9589-42D20D294875}"/>
          </ac:spMkLst>
        </pc:spChg>
        <pc:picChg chg="del">
          <ac:chgData name="Paul Behan" userId="3dd5e58b-e9bc-46ea-ab82-ff124408224e" providerId="ADAL" clId="{0950B090-4333-4ECB-8ADB-556E1747AE0D}" dt="2018-03-01T14:45:04.452" v="3749" actId="478"/>
          <ac:picMkLst>
            <pc:docMk/>
            <pc:sldMk cId="2308017569" sldId="346"/>
            <ac:picMk id="4" creationId="{C460E059-81A0-4EAB-A2A7-392FD4E2C8B5}"/>
          </ac:picMkLst>
        </pc:picChg>
        <pc:picChg chg="add mod">
          <ac:chgData name="Paul Behan" userId="3dd5e58b-e9bc-46ea-ab82-ff124408224e" providerId="ADAL" clId="{0950B090-4333-4ECB-8ADB-556E1747AE0D}" dt="2018-03-19T17:10:41.488" v="6833" actId="1076"/>
          <ac:picMkLst>
            <pc:docMk/>
            <pc:sldMk cId="2308017569" sldId="346"/>
            <ac:picMk id="5" creationId="{2C8D1161-C455-4C2F-941F-515D60F9EEBD}"/>
          </ac:picMkLst>
        </pc:picChg>
      </pc:sldChg>
      <pc:sldChg chg="addSp delSp modSp add">
        <pc:chgData name="Paul Behan" userId="3dd5e58b-e9bc-46ea-ab82-ff124408224e" providerId="ADAL" clId="{0950B090-4333-4ECB-8ADB-556E1747AE0D}" dt="2018-03-07T14:41:45.089" v="6191" actId="20577"/>
        <pc:sldMkLst>
          <pc:docMk/>
          <pc:sldMk cId="2691779308" sldId="347"/>
        </pc:sldMkLst>
        <pc:spChg chg="mod">
          <ac:chgData name="Paul Behan" userId="3dd5e58b-e9bc-46ea-ab82-ff124408224e" providerId="ADAL" clId="{0950B090-4333-4ECB-8ADB-556E1747AE0D}" dt="2018-03-07T14:41:45.089" v="6191" actId="20577"/>
          <ac:spMkLst>
            <pc:docMk/>
            <pc:sldMk cId="2691779308" sldId="347"/>
            <ac:spMk id="2" creationId="{95F83062-0084-4398-9A1B-1F9353455386}"/>
          </ac:spMkLst>
        </pc:spChg>
        <pc:spChg chg="mod">
          <ac:chgData name="Paul Behan" userId="3dd5e58b-e9bc-46ea-ab82-ff124408224e" providerId="ADAL" clId="{0950B090-4333-4ECB-8ADB-556E1747AE0D}" dt="2018-03-01T14:51:20.380" v="3870" actId="20577"/>
          <ac:spMkLst>
            <pc:docMk/>
            <pc:sldMk cId="2691779308" sldId="347"/>
            <ac:spMk id="11" creationId="{E3516266-D7B6-46F1-9589-42D20D294875}"/>
          </ac:spMkLst>
        </pc:spChg>
        <pc:picChg chg="add mod">
          <ac:chgData name="Paul Behan" userId="3dd5e58b-e9bc-46ea-ab82-ff124408224e" providerId="ADAL" clId="{0950B090-4333-4ECB-8ADB-556E1747AE0D}" dt="2018-03-01T15:09:03.907" v="4241" actId="1076"/>
          <ac:picMkLst>
            <pc:docMk/>
            <pc:sldMk cId="2691779308" sldId="347"/>
            <ac:picMk id="4" creationId="{F2D7CD14-13B8-4FDA-88B2-29183A2429DD}"/>
          </ac:picMkLst>
        </pc:picChg>
        <pc:picChg chg="del mod">
          <ac:chgData name="Paul Behan" userId="3dd5e58b-e9bc-46ea-ab82-ff124408224e" providerId="ADAL" clId="{0950B090-4333-4ECB-8ADB-556E1747AE0D}" dt="2018-03-01T14:50:23.336" v="3863" actId="1076"/>
          <ac:picMkLst>
            <pc:docMk/>
            <pc:sldMk cId="2691779308" sldId="347"/>
            <ac:picMk id="5" creationId="{2C8D1161-C455-4C2F-941F-515D60F9EEBD}"/>
          </ac:picMkLst>
        </pc:picChg>
        <pc:picChg chg="add mod ord">
          <ac:chgData name="Paul Behan" userId="3dd5e58b-e9bc-46ea-ab82-ff124408224e" providerId="ADAL" clId="{0950B090-4333-4ECB-8ADB-556E1747AE0D}" dt="2018-03-01T14:50:53.515" v="3868" actId="14100"/>
          <ac:picMkLst>
            <pc:docMk/>
            <pc:sldMk cId="2691779308" sldId="347"/>
            <ac:picMk id="7" creationId="{F6B890F0-C394-4881-BD34-07E2DF00DEDC}"/>
          </ac:picMkLst>
        </pc:picChg>
      </pc:sldChg>
      <pc:sldChg chg="addSp delSp modSp add ord modNotesTx">
        <pc:chgData name="Paul Behan" userId="3dd5e58b-e9bc-46ea-ab82-ff124408224e" providerId="ADAL" clId="{0950B090-4333-4ECB-8ADB-556E1747AE0D}" dt="2018-03-01T15:11:51.904" v="4347" actId="20577"/>
        <pc:sldMkLst>
          <pc:docMk/>
          <pc:sldMk cId="1305705315" sldId="348"/>
        </pc:sldMkLst>
        <pc:spChg chg="mod">
          <ac:chgData name="Paul Behan" userId="3dd5e58b-e9bc-46ea-ab82-ff124408224e" providerId="ADAL" clId="{0950B090-4333-4ECB-8ADB-556E1747AE0D}" dt="2018-03-01T14:56:17.191" v="3888" actId="20577"/>
          <ac:spMkLst>
            <pc:docMk/>
            <pc:sldMk cId="1305705315" sldId="348"/>
            <ac:spMk id="2" creationId="{95F83062-0084-4398-9A1B-1F9353455386}"/>
          </ac:spMkLst>
        </pc:spChg>
        <pc:spChg chg="mod ord">
          <ac:chgData name="Paul Behan" userId="3dd5e58b-e9bc-46ea-ab82-ff124408224e" providerId="ADAL" clId="{0950B090-4333-4ECB-8ADB-556E1747AE0D}" dt="2018-03-01T15:04:41.750" v="3973" actId="1076"/>
          <ac:spMkLst>
            <pc:docMk/>
            <pc:sldMk cId="1305705315" sldId="348"/>
            <ac:spMk id="11" creationId="{E3516266-D7B6-46F1-9589-42D20D294875}"/>
          </ac:spMkLst>
        </pc:spChg>
        <pc:picChg chg="add mod">
          <ac:chgData name="Paul Behan" userId="3dd5e58b-e9bc-46ea-ab82-ff124408224e" providerId="ADAL" clId="{0950B090-4333-4ECB-8ADB-556E1747AE0D}" dt="2018-03-01T15:04:37.281" v="3972" actId="1076"/>
          <ac:picMkLst>
            <pc:docMk/>
            <pc:sldMk cId="1305705315" sldId="348"/>
            <ac:picMk id="4" creationId="{5B1CA4FB-198B-45FB-B82F-E94230659B45}"/>
          </ac:picMkLst>
        </pc:picChg>
        <pc:picChg chg="del mod">
          <ac:chgData name="Paul Behan" userId="3dd5e58b-e9bc-46ea-ab82-ff124408224e" providerId="ADAL" clId="{0950B090-4333-4ECB-8ADB-556E1747AE0D}" dt="2018-03-01T15:02:15.022" v="3890" actId="478"/>
          <ac:picMkLst>
            <pc:docMk/>
            <pc:sldMk cId="1305705315" sldId="348"/>
            <ac:picMk id="5" creationId="{2C8D1161-C455-4C2F-941F-515D60F9EEBD}"/>
          </ac:picMkLst>
        </pc:picChg>
      </pc:sldChg>
      <pc:sldChg chg="addSp delSp modSp add ord modNotesTx">
        <pc:chgData name="Paul Behan" userId="3dd5e58b-e9bc-46ea-ab82-ff124408224e" providerId="ADAL" clId="{0950B090-4333-4ECB-8ADB-556E1747AE0D}" dt="2018-03-01T16:17:50.851" v="4711" actId="1076"/>
        <pc:sldMkLst>
          <pc:docMk/>
          <pc:sldMk cId="3468645182" sldId="349"/>
        </pc:sldMkLst>
        <pc:spChg chg="mod">
          <ac:chgData name="Paul Behan" userId="3dd5e58b-e9bc-46ea-ab82-ff124408224e" providerId="ADAL" clId="{0950B090-4333-4ECB-8ADB-556E1747AE0D}" dt="2018-03-01T16:12:57.235" v="4348" actId="20577"/>
          <ac:spMkLst>
            <pc:docMk/>
            <pc:sldMk cId="3468645182" sldId="349"/>
            <ac:spMk id="11" creationId="{E3516266-D7B6-46F1-9589-42D20D294875}"/>
          </ac:spMkLst>
        </pc:spChg>
        <pc:picChg chg="del">
          <ac:chgData name="Paul Behan" userId="3dd5e58b-e9bc-46ea-ab82-ff124408224e" providerId="ADAL" clId="{0950B090-4333-4ECB-8ADB-556E1747AE0D}" dt="2018-03-01T15:05:55.786" v="3976" actId="478"/>
          <ac:picMkLst>
            <pc:docMk/>
            <pc:sldMk cId="3468645182" sldId="349"/>
            <ac:picMk id="4" creationId="{F2D7CD14-13B8-4FDA-88B2-29183A2429DD}"/>
          </ac:picMkLst>
        </pc:picChg>
        <pc:picChg chg="add mod">
          <ac:chgData name="Paul Behan" userId="3dd5e58b-e9bc-46ea-ab82-ff124408224e" providerId="ADAL" clId="{0950B090-4333-4ECB-8ADB-556E1747AE0D}" dt="2018-03-01T16:17:50.851" v="4711" actId="1076"/>
          <ac:picMkLst>
            <pc:docMk/>
            <pc:sldMk cId="3468645182" sldId="349"/>
            <ac:picMk id="5" creationId="{93DF81E0-3FE5-4D0A-8739-7366800FA370}"/>
          </ac:picMkLst>
        </pc:picChg>
        <pc:picChg chg="del">
          <ac:chgData name="Paul Behan" userId="3dd5e58b-e9bc-46ea-ab82-ff124408224e" providerId="ADAL" clId="{0950B090-4333-4ECB-8ADB-556E1747AE0D}" dt="2018-03-01T15:06:19.496" v="3982" actId="478"/>
          <ac:picMkLst>
            <pc:docMk/>
            <pc:sldMk cId="3468645182" sldId="349"/>
            <ac:picMk id="7" creationId="{F6B890F0-C394-4881-BD34-07E2DF00DEDC}"/>
          </ac:picMkLst>
        </pc:picChg>
        <pc:picChg chg="add mod ord">
          <ac:chgData name="Paul Behan" userId="3dd5e58b-e9bc-46ea-ab82-ff124408224e" providerId="ADAL" clId="{0950B090-4333-4ECB-8ADB-556E1747AE0D}" dt="2018-03-01T15:08:38.094" v="4237" actId="14861"/>
          <ac:picMkLst>
            <pc:docMk/>
            <pc:sldMk cId="3468645182" sldId="349"/>
            <ac:picMk id="8" creationId="{0375AD3A-CDAC-4D08-A843-301F66A2F3F2}"/>
          </ac:picMkLst>
        </pc:picChg>
      </pc:sldChg>
      <pc:sldChg chg="addSp delSp modSp add ord modNotesTx">
        <pc:chgData name="Paul Behan" userId="3dd5e58b-e9bc-46ea-ab82-ff124408224e" providerId="ADAL" clId="{0950B090-4333-4ECB-8ADB-556E1747AE0D}" dt="2018-03-19T17:13:28.393" v="6843" actId="1076"/>
        <pc:sldMkLst>
          <pc:docMk/>
          <pc:sldMk cId="371088497" sldId="350"/>
        </pc:sldMkLst>
        <pc:spChg chg="mod">
          <ac:chgData name="Paul Behan" userId="3dd5e58b-e9bc-46ea-ab82-ff124408224e" providerId="ADAL" clId="{0950B090-4333-4ECB-8ADB-556E1747AE0D}" dt="2018-03-01T16:31:27.372" v="4766" actId="20577"/>
          <ac:spMkLst>
            <pc:docMk/>
            <pc:sldMk cId="371088497" sldId="350"/>
            <ac:spMk id="2" creationId="{95F83062-0084-4398-9A1B-1F9353455386}"/>
          </ac:spMkLst>
        </pc:spChg>
        <pc:spChg chg="add mod">
          <ac:chgData name="Paul Behan" userId="3dd5e58b-e9bc-46ea-ab82-ff124408224e" providerId="ADAL" clId="{0950B090-4333-4ECB-8ADB-556E1747AE0D}" dt="2018-03-19T17:13:28.393" v="6843" actId="1076"/>
          <ac:spMkLst>
            <pc:docMk/>
            <pc:sldMk cId="371088497" sldId="350"/>
            <ac:spMk id="5" creationId="{242F4FF5-A41C-45E8-99B3-8C97BDF80710}"/>
          </ac:spMkLst>
        </pc:spChg>
        <pc:spChg chg="add del">
          <ac:chgData name="Paul Behan" userId="3dd5e58b-e9bc-46ea-ab82-ff124408224e" providerId="ADAL" clId="{0950B090-4333-4ECB-8ADB-556E1747AE0D}" dt="2018-03-01T16:35:53.164" v="4912" actId="478"/>
          <ac:spMkLst>
            <pc:docMk/>
            <pc:sldMk cId="371088497" sldId="350"/>
            <ac:spMk id="9" creationId="{79722203-ED1A-4A11-B5BE-6BA43B55A4A9}"/>
          </ac:spMkLst>
        </pc:spChg>
        <pc:spChg chg="add del">
          <ac:chgData name="Paul Behan" userId="3dd5e58b-e9bc-46ea-ab82-ff124408224e" providerId="ADAL" clId="{0950B090-4333-4ECB-8ADB-556E1747AE0D}" dt="2018-03-01T16:35:59.308" v="4914" actId="478"/>
          <ac:spMkLst>
            <pc:docMk/>
            <pc:sldMk cId="371088497" sldId="350"/>
            <ac:spMk id="10" creationId="{1DB83B2F-9536-401B-8103-C38159317905}"/>
          </ac:spMkLst>
        </pc:spChg>
        <pc:spChg chg="mod">
          <ac:chgData name="Paul Behan" userId="3dd5e58b-e9bc-46ea-ab82-ff124408224e" providerId="ADAL" clId="{0950B090-4333-4ECB-8ADB-556E1747AE0D}" dt="2018-03-01T16:49:05.816" v="5285" actId="20577"/>
          <ac:spMkLst>
            <pc:docMk/>
            <pc:sldMk cId="371088497" sldId="350"/>
            <ac:spMk id="11" creationId="{E3516266-D7B6-46F1-9589-42D20D294875}"/>
          </ac:spMkLst>
        </pc:spChg>
        <pc:picChg chg="del mod">
          <ac:chgData name="Paul Behan" userId="3dd5e58b-e9bc-46ea-ab82-ff124408224e" providerId="ADAL" clId="{0950B090-4333-4ECB-8ADB-556E1747AE0D}" dt="2018-03-01T16:23:40.927" v="4747" actId="478"/>
          <ac:picMkLst>
            <pc:docMk/>
            <pc:sldMk cId="371088497" sldId="350"/>
            <ac:picMk id="4" creationId="{5B1CA4FB-198B-45FB-B82F-E94230659B45}"/>
          </ac:picMkLst>
        </pc:picChg>
        <pc:picChg chg="add del mod">
          <ac:chgData name="Paul Behan" userId="3dd5e58b-e9bc-46ea-ab82-ff124408224e" providerId="ADAL" clId="{0950B090-4333-4ECB-8ADB-556E1747AE0D}" dt="2018-03-01T16:31:46.577" v="4767" actId="478"/>
          <ac:picMkLst>
            <pc:docMk/>
            <pc:sldMk cId="371088497" sldId="350"/>
            <ac:picMk id="5" creationId="{61B28427-43F9-4C75-A3DC-2D6D3E40D2F2}"/>
          </ac:picMkLst>
        </pc:picChg>
        <pc:picChg chg="add mod">
          <ac:chgData name="Paul Behan" userId="3dd5e58b-e9bc-46ea-ab82-ff124408224e" providerId="ADAL" clId="{0950B090-4333-4ECB-8ADB-556E1747AE0D}" dt="2018-03-01T16:33:45.725" v="4773" actId="1076"/>
          <ac:picMkLst>
            <pc:docMk/>
            <pc:sldMk cId="371088497" sldId="350"/>
            <ac:picMk id="7" creationId="{59F00B7C-DBC9-4B8A-BE04-1C1FE5E90C26}"/>
          </ac:picMkLst>
        </pc:picChg>
      </pc:sldChg>
      <pc:sldChg chg="addSp delSp modSp add modAnim modNotesTx">
        <pc:chgData name="Paul Behan" userId="3dd5e58b-e9bc-46ea-ab82-ff124408224e" providerId="ADAL" clId="{0950B090-4333-4ECB-8ADB-556E1747AE0D}" dt="2018-03-19T17:14:08.775" v="6844" actId="113"/>
        <pc:sldMkLst>
          <pc:docMk/>
          <pc:sldMk cId="1764612059" sldId="351"/>
        </pc:sldMkLst>
        <pc:spChg chg="mod">
          <ac:chgData name="Paul Behan" userId="3dd5e58b-e9bc-46ea-ab82-ff124408224e" providerId="ADAL" clId="{0950B090-4333-4ECB-8ADB-556E1747AE0D}" dt="2018-03-01T17:18:44.530" v="5499" actId="20577"/>
          <ac:spMkLst>
            <pc:docMk/>
            <pc:sldMk cId="1764612059" sldId="351"/>
            <ac:spMk id="2" creationId="{95F83062-0084-4398-9A1B-1F9353455386}"/>
          </ac:spMkLst>
        </pc:spChg>
        <pc:spChg chg="mod">
          <ac:chgData name="Paul Behan" userId="3dd5e58b-e9bc-46ea-ab82-ff124408224e" providerId="ADAL" clId="{0950B090-4333-4ECB-8ADB-556E1747AE0D}" dt="2018-03-01T17:23:06.048" v="5519" actId="20577"/>
          <ac:spMkLst>
            <pc:docMk/>
            <pc:sldMk cId="1764612059" sldId="351"/>
            <ac:spMk id="11" creationId="{E3516266-D7B6-46F1-9589-42D20D294875}"/>
          </ac:spMkLst>
        </pc:spChg>
        <pc:picChg chg="add del mod">
          <ac:chgData name="Paul Behan" userId="3dd5e58b-e9bc-46ea-ab82-ff124408224e" providerId="ADAL" clId="{0950B090-4333-4ECB-8ADB-556E1747AE0D}" dt="2018-03-01T17:18:48.384" v="5500" actId="478"/>
          <ac:picMkLst>
            <pc:docMk/>
            <pc:sldMk cId="1764612059" sldId="351"/>
            <ac:picMk id="4" creationId="{DE78EE1D-BBAB-4303-B488-536A17760D42}"/>
          </ac:picMkLst>
        </pc:picChg>
        <pc:picChg chg="add mod">
          <ac:chgData name="Paul Behan" userId="3dd5e58b-e9bc-46ea-ab82-ff124408224e" providerId="ADAL" clId="{0950B090-4333-4ECB-8ADB-556E1747AE0D}" dt="2018-03-01T17:22:52.574" v="5508" actId="14100"/>
          <ac:picMkLst>
            <pc:docMk/>
            <pc:sldMk cId="1764612059" sldId="351"/>
            <ac:picMk id="6" creationId="{B1C771FD-6B32-448B-93A5-2D4D177C7B7B}"/>
          </ac:picMkLst>
        </pc:picChg>
        <pc:picChg chg="del">
          <ac:chgData name="Paul Behan" userId="3dd5e58b-e9bc-46ea-ab82-ff124408224e" providerId="ADAL" clId="{0950B090-4333-4ECB-8ADB-556E1747AE0D}" dt="2018-03-01T17:16:31.343" v="5320" actId="478"/>
          <ac:picMkLst>
            <pc:docMk/>
            <pc:sldMk cId="1764612059" sldId="351"/>
            <ac:picMk id="7" creationId="{59F00B7C-DBC9-4B8A-BE04-1C1FE5E90C26}"/>
          </ac:picMkLst>
        </pc:picChg>
      </pc:sldChg>
      <pc:sldChg chg="addSp delSp modSp delAnim modNotesTx">
        <pc:chgData name="Paul Behan" userId="3dd5e58b-e9bc-46ea-ab82-ff124408224e" providerId="ADAL" clId="{0950B090-4333-4ECB-8ADB-556E1747AE0D}" dt="2018-03-19T17:11:59.891" v="6838" actId="20577"/>
        <pc:sldMkLst>
          <pc:docMk/>
          <pc:sldMk cId="41162665" sldId="352"/>
        </pc:sldMkLst>
        <pc:spChg chg="mod ord">
          <ac:chgData name="Paul Behan" userId="3dd5e58b-e9bc-46ea-ab82-ff124408224e" providerId="ADAL" clId="{0950B090-4333-4ECB-8ADB-556E1747AE0D}" dt="2018-03-11T21:27:59.607" v="6697" actId="14100"/>
          <ac:spMkLst>
            <pc:docMk/>
            <pc:sldMk cId="41162665" sldId="352"/>
            <ac:spMk id="2" creationId="{4533CAB1-C319-4237-8E97-ED9A873001B6}"/>
          </ac:spMkLst>
        </pc:spChg>
        <pc:spChg chg="del">
          <ac:chgData name="Paul Behan" userId="3dd5e58b-e9bc-46ea-ab82-ff124408224e" providerId="ADAL" clId="{0950B090-4333-4ECB-8ADB-556E1747AE0D}" dt="2018-03-11T20:37:09.937" v="6218" actId="478"/>
          <ac:spMkLst>
            <pc:docMk/>
            <pc:sldMk cId="41162665" sldId="352"/>
            <ac:spMk id="6" creationId="{58E08940-75F2-4838-852A-D2D894D3CA63}"/>
          </ac:spMkLst>
        </pc:spChg>
        <pc:spChg chg="mod ord">
          <ac:chgData name="Paul Behan" userId="3dd5e58b-e9bc-46ea-ab82-ff124408224e" providerId="ADAL" clId="{0950B090-4333-4ECB-8ADB-556E1747AE0D}" dt="2018-03-11T21:34:35.939" v="6766" actId="1076"/>
          <ac:spMkLst>
            <pc:docMk/>
            <pc:sldMk cId="41162665" sldId="352"/>
            <ac:spMk id="7" creationId="{28C2B18F-EFC5-4D7B-8130-6E3FCCDFE85C}"/>
          </ac:spMkLst>
        </pc:spChg>
        <pc:spChg chg="mod ord">
          <ac:chgData name="Paul Behan" userId="3dd5e58b-e9bc-46ea-ab82-ff124408224e" providerId="ADAL" clId="{0950B090-4333-4ECB-8ADB-556E1747AE0D}" dt="2018-03-11T21:36:20.199" v="6785" actId="1076"/>
          <ac:spMkLst>
            <pc:docMk/>
            <pc:sldMk cId="41162665" sldId="352"/>
            <ac:spMk id="8" creationId="{569FCDD7-78C2-40A7-82A6-18970C70BAEB}"/>
          </ac:spMkLst>
        </pc:spChg>
        <pc:spChg chg="del mod">
          <ac:chgData name="Paul Behan" userId="3dd5e58b-e9bc-46ea-ab82-ff124408224e" providerId="ADAL" clId="{0950B090-4333-4ECB-8ADB-556E1747AE0D}" dt="2018-03-11T21:16:50.959" v="6549" actId="478"/>
          <ac:spMkLst>
            <pc:docMk/>
            <pc:sldMk cId="41162665" sldId="352"/>
            <ac:spMk id="9" creationId="{092D8638-F22E-4D1B-B19E-0DE355004398}"/>
          </ac:spMkLst>
        </pc:spChg>
        <pc:spChg chg="del mod">
          <ac:chgData name="Paul Behan" userId="3dd5e58b-e9bc-46ea-ab82-ff124408224e" providerId="ADAL" clId="{0950B090-4333-4ECB-8ADB-556E1747AE0D}" dt="2018-03-11T21:04:01.269" v="6444" actId="478"/>
          <ac:spMkLst>
            <pc:docMk/>
            <pc:sldMk cId="41162665" sldId="352"/>
            <ac:spMk id="10" creationId="{CBB8DCC9-F1D0-40CC-B91C-79D5D71E68BB}"/>
          </ac:spMkLst>
        </pc:spChg>
        <pc:spChg chg="del mod">
          <ac:chgData name="Paul Behan" userId="3dd5e58b-e9bc-46ea-ab82-ff124408224e" providerId="ADAL" clId="{0950B090-4333-4ECB-8ADB-556E1747AE0D}" dt="2018-03-11T21:04:00.514" v="6443" actId="478"/>
          <ac:spMkLst>
            <pc:docMk/>
            <pc:sldMk cId="41162665" sldId="352"/>
            <ac:spMk id="11" creationId="{67194D06-5333-46C5-97E8-495ECCFD679F}"/>
          </ac:spMkLst>
        </pc:spChg>
        <pc:spChg chg="del mod">
          <ac:chgData name="Paul Behan" userId="3dd5e58b-e9bc-46ea-ab82-ff124408224e" providerId="ADAL" clId="{0950B090-4333-4ECB-8ADB-556E1747AE0D}" dt="2018-03-11T21:03:59.777" v="6442" actId="478"/>
          <ac:spMkLst>
            <pc:docMk/>
            <pc:sldMk cId="41162665" sldId="352"/>
            <ac:spMk id="19" creationId="{E6BDF2BA-A073-477B-894A-CC4620B662E3}"/>
          </ac:spMkLst>
        </pc:spChg>
        <pc:spChg chg="del mod">
          <ac:chgData name="Paul Behan" userId="3dd5e58b-e9bc-46ea-ab82-ff124408224e" providerId="ADAL" clId="{0950B090-4333-4ECB-8ADB-556E1747AE0D}" dt="2018-03-11T21:16:58.023" v="6550" actId="478"/>
          <ac:spMkLst>
            <pc:docMk/>
            <pc:sldMk cId="41162665" sldId="352"/>
            <ac:spMk id="21" creationId="{1D434A60-729B-4B52-BEFA-15F3AB27A8C8}"/>
          </ac:spMkLst>
        </pc:spChg>
        <pc:spChg chg="add mod">
          <ac:chgData name="Paul Behan" userId="3dd5e58b-e9bc-46ea-ab82-ff124408224e" providerId="ADAL" clId="{0950B090-4333-4ECB-8ADB-556E1747AE0D}" dt="2018-03-11T21:03:31.814" v="6427" actId="20577"/>
          <ac:spMkLst>
            <pc:docMk/>
            <pc:sldMk cId="41162665" sldId="352"/>
            <ac:spMk id="22" creationId="{033E53AA-7808-49F0-B150-BE71CD7DA665}"/>
          </ac:spMkLst>
        </pc:spChg>
        <pc:graphicFrameChg chg="mod modGraphic">
          <ac:chgData name="Paul Behan" userId="3dd5e58b-e9bc-46ea-ab82-ff124408224e" providerId="ADAL" clId="{0950B090-4333-4ECB-8ADB-556E1747AE0D}" dt="2018-03-11T21:29:27.518" v="6748" actId="20577"/>
          <ac:graphicFrameMkLst>
            <pc:docMk/>
            <pc:sldMk cId="41162665" sldId="352"/>
            <ac:graphicFrameMk id="5" creationId="{FB4F4C10-3B57-46BD-8E33-35E72C9098FB}"/>
          </ac:graphicFrameMkLst>
        </pc:graphicFrameChg>
        <pc:picChg chg="del">
          <ac:chgData name="Paul Behan" userId="3dd5e58b-e9bc-46ea-ab82-ff124408224e" providerId="ADAL" clId="{0950B090-4333-4ECB-8ADB-556E1747AE0D}" dt="2018-03-11T20:50:15.538" v="6229" actId="478"/>
          <ac:picMkLst>
            <pc:docMk/>
            <pc:sldMk cId="41162665" sldId="352"/>
            <ac:picMk id="4" creationId="{28825412-85E8-48BF-AFD1-C72BA98BA9C0}"/>
          </ac:picMkLst>
        </pc:picChg>
        <pc:picChg chg="add del mod">
          <ac:chgData name="Paul Behan" userId="3dd5e58b-e9bc-46ea-ab82-ff124408224e" providerId="ADAL" clId="{0950B090-4333-4ECB-8ADB-556E1747AE0D}" dt="2018-03-11T21:10:23.263" v="6504" actId="478"/>
          <ac:picMkLst>
            <pc:docMk/>
            <pc:sldMk cId="41162665" sldId="352"/>
            <ac:picMk id="12" creationId="{086B96C2-AE69-494B-A1F0-895B26EB77B4}"/>
          </ac:picMkLst>
        </pc:picChg>
        <pc:picChg chg="del">
          <ac:chgData name="Paul Behan" userId="3dd5e58b-e9bc-46ea-ab82-ff124408224e" providerId="ADAL" clId="{0950B090-4333-4ECB-8ADB-556E1747AE0D}" dt="2018-03-11T20:50:16.320" v="6230" actId="478"/>
          <ac:picMkLst>
            <pc:docMk/>
            <pc:sldMk cId="41162665" sldId="352"/>
            <ac:picMk id="13" creationId="{4EBF9560-E1A2-4054-B940-3EDFE963B422}"/>
          </ac:picMkLst>
        </pc:picChg>
        <pc:picChg chg="del">
          <ac:chgData name="Paul Behan" userId="3dd5e58b-e9bc-46ea-ab82-ff124408224e" providerId="ADAL" clId="{0950B090-4333-4ECB-8ADB-556E1747AE0D}" dt="2018-03-11T20:50:17.094" v="6231" actId="478"/>
          <ac:picMkLst>
            <pc:docMk/>
            <pc:sldMk cId="41162665" sldId="352"/>
            <ac:picMk id="14" creationId="{1F598561-CB5F-4830-A75A-DDC6CB013E27}"/>
          </ac:picMkLst>
        </pc:picChg>
        <pc:picChg chg="del">
          <ac:chgData name="Paul Behan" userId="3dd5e58b-e9bc-46ea-ab82-ff124408224e" providerId="ADAL" clId="{0950B090-4333-4ECB-8ADB-556E1747AE0D}" dt="2018-03-11T20:50:17.918" v="6232" actId="478"/>
          <ac:picMkLst>
            <pc:docMk/>
            <pc:sldMk cId="41162665" sldId="352"/>
            <ac:picMk id="15" creationId="{5D40622C-D5F5-4057-A760-7FB232AEF1BB}"/>
          </ac:picMkLst>
        </pc:picChg>
        <pc:picChg chg="del">
          <ac:chgData name="Paul Behan" userId="3dd5e58b-e9bc-46ea-ab82-ff124408224e" providerId="ADAL" clId="{0950B090-4333-4ECB-8ADB-556E1747AE0D}" dt="2018-03-11T20:50:18.721" v="6233" actId="478"/>
          <ac:picMkLst>
            <pc:docMk/>
            <pc:sldMk cId="41162665" sldId="352"/>
            <ac:picMk id="16" creationId="{A4F0FE10-5A5C-4740-88F6-5160B4EE11F3}"/>
          </ac:picMkLst>
        </pc:picChg>
        <pc:picChg chg="del">
          <ac:chgData name="Paul Behan" userId="3dd5e58b-e9bc-46ea-ab82-ff124408224e" providerId="ADAL" clId="{0950B090-4333-4ECB-8ADB-556E1747AE0D}" dt="2018-03-11T20:50:20.032" v="6234" actId="478"/>
          <ac:picMkLst>
            <pc:docMk/>
            <pc:sldMk cId="41162665" sldId="352"/>
            <ac:picMk id="17" creationId="{97BD7B8D-2F1F-4B12-941E-07F5B05A3C33}"/>
          </ac:picMkLst>
        </pc:picChg>
        <pc:picChg chg="del">
          <ac:chgData name="Paul Behan" userId="3dd5e58b-e9bc-46ea-ab82-ff124408224e" providerId="ADAL" clId="{0950B090-4333-4ECB-8ADB-556E1747AE0D}" dt="2018-03-11T20:50:22.670" v="6236" actId="478"/>
          <ac:picMkLst>
            <pc:docMk/>
            <pc:sldMk cId="41162665" sldId="352"/>
            <ac:picMk id="18" creationId="{BC4A14B8-C64C-4727-80B9-007E5957F0D6}"/>
          </ac:picMkLst>
        </pc:picChg>
        <pc:picChg chg="del">
          <ac:chgData name="Paul Behan" userId="3dd5e58b-e9bc-46ea-ab82-ff124408224e" providerId="ADAL" clId="{0950B090-4333-4ECB-8ADB-556E1747AE0D}" dt="2018-03-11T20:50:21.650" v="6235" actId="478"/>
          <ac:picMkLst>
            <pc:docMk/>
            <pc:sldMk cId="41162665" sldId="352"/>
            <ac:picMk id="20" creationId="{5174E38B-572D-49C8-899F-DC8B93175DD5}"/>
          </ac:picMkLst>
        </pc:picChg>
        <pc:picChg chg="add del mod">
          <ac:chgData name="Paul Behan" userId="3dd5e58b-e9bc-46ea-ab82-ff124408224e" providerId="ADAL" clId="{0950B090-4333-4ECB-8ADB-556E1747AE0D}" dt="2018-03-11T21:14:25.227" v="6519" actId="478"/>
          <ac:picMkLst>
            <pc:docMk/>
            <pc:sldMk cId="41162665" sldId="352"/>
            <ac:picMk id="24" creationId="{9F377001-EEE5-463E-95BE-8DC4120E46C2}"/>
          </ac:picMkLst>
        </pc:picChg>
        <pc:picChg chg="add mod">
          <ac:chgData name="Paul Behan" userId="3dd5e58b-e9bc-46ea-ab82-ff124408224e" providerId="ADAL" clId="{0950B090-4333-4ECB-8ADB-556E1747AE0D}" dt="2018-03-11T21:23:53.610" v="6612" actId="1076"/>
          <ac:picMkLst>
            <pc:docMk/>
            <pc:sldMk cId="41162665" sldId="352"/>
            <ac:picMk id="26" creationId="{7061362D-8C1B-4DCD-914A-1D349AC6806C}"/>
          </ac:picMkLst>
        </pc:picChg>
        <pc:picChg chg="add del mod">
          <ac:chgData name="Paul Behan" userId="3dd5e58b-e9bc-46ea-ab82-ff124408224e" providerId="ADAL" clId="{0950B090-4333-4ECB-8ADB-556E1747AE0D}" dt="2018-03-11T21:34:14.378" v="6760" actId="478"/>
          <ac:picMkLst>
            <pc:docMk/>
            <pc:sldMk cId="41162665" sldId="352"/>
            <ac:picMk id="28" creationId="{D05D5C92-1CC6-4CCB-83D5-7CFC1DF2CB76}"/>
          </ac:picMkLst>
        </pc:picChg>
        <pc:picChg chg="add del mod">
          <ac:chgData name="Paul Behan" userId="3dd5e58b-e9bc-46ea-ab82-ff124408224e" providerId="ADAL" clId="{0950B090-4333-4ECB-8ADB-556E1747AE0D}" dt="2018-03-11T21:35:21.045" v="6768" actId="478"/>
          <ac:picMkLst>
            <pc:docMk/>
            <pc:sldMk cId="41162665" sldId="352"/>
            <ac:picMk id="30" creationId="{79F14253-D0A3-4DBD-9D29-AB8496A81E85}"/>
          </ac:picMkLst>
        </pc:picChg>
        <pc:picChg chg="add mod">
          <ac:chgData name="Paul Behan" userId="3dd5e58b-e9bc-46ea-ab82-ff124408224e" providerId="ADAL" clId="{0950B090-4333-4ECB-8ADB-556E1747AE0D}" dt="2018-03-11T21:32:37.123" v="6758" actId="1076"/>
          <ac:picMkLst>
            <pc:docMk/>
            <pc:sldMk cId="41162665" sldId="352"/>
            <ac:picMk id="32" creationId="{1318C582-A3A9-4D97-B5DD-3874D83C7C02}"/>
          </ac:picMkLst>
        </pc:picChg>
        <pc:picChg chg="add mod">
          <ac:chgData name="Paul Behan" userId="3dd5e58b-e9bc-46ea-ab82-ff124408224e" providerId="ADAL" clId="{0950B090-4333-4ECB-8ADB-556E1747AE0D}" dt="2018-03-11T21:34:29.051" v="6764" actId="1076"/>
          <ac:picMkLst>
            <pc:docMk/>
            <pc:sldMk cId="41162665" sldId="352"/>
            <ac:picMk id="34" creationId="{759C8959-5204-4024-8856-9CF11101157C}"/>
          </ac:picMkLst>
        </pc:picChg>
        <pc:picChg chg="add mod">
          <ac:chgData name="Paul Behan" userId="3dd5e58b-e9bc-46ea-ab82-ff124408224e" providerId="ADAL" clId="{0950B090-4333-4ECB-8ADB-556E1747AE0D}" dt="2018-03-11T21:36:16.371" v="6784" actId="14100"/>
          <ac:picMkLst>
            <pc:docMk/>
            <pc:sldMk cId="41162665" sldId="352"/>
            <ac:picMk id="36" creationId="{B7BCB5CA-1AE4-4B68-8678-4B5E9A1A499B}"/>
          </ac:picMkLst>
        </pc:picChg>
      </pc:sldChg>
      <pc:sldMasterChg chg="delSldLayout">
        <pc:chgData name="Paul Behan" userId="3dd5e58b-e9bc-46ea-ab82-ff124408224e" providerId="ADAL" clId="{0950B090-4333-4ECB-8ADB-556E1747AE0D}" dt="2018-04-05T09:00:24.115" v="6854" actId="2696"/>
        <pc:sldMasterMkLst>
          <pc:docMk/>
          <pc:sldMasterMk cId="3289426023" sldId="2147483676"/>
        </pc:sldMasterMkLst>
      </pc:sldMasterChg>
    </pc:docChg>
  </pc:docChgLst>
  <pc:docChgLst>
    <pc:chgData name="Paul Behan" userId="3dd5e58b-e9bc-46ea-ab82-ff124408224e" providerId="ADAL" clId="{334F6D8A-E80D-4E67-B1F8-810EDCCD3544}"/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08EF2-A9E7-4AC3-A802-968461B2836C}" type="datetimeFigureOut">
              <a:rPr lang="en-IE" smtClean="0"/>
              <a:pPr/>
              <a:t>19/04/2018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CF78B-96D2-4305-8711-1B89159C1975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0894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A revision of input and print. Plus a look at how to create a new txt file, and read, write and close txt files.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/>
              <a:t>The tasks and ideas would require several classes to ensure students have time to engage with the concept.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35729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A very first program to read a txt file (IO basics.txt). Encourage students to write this program in their IDE and save the program.</a:t>
            </a:r>
          </a:p>
          <a:p>
            <a:r>
              <a:rPr lang="en-IE" dirty="0"/>
              <a:t>Once again, remind students that the hash (#) symbol tells Python to ignore what follows, and are thus comments to help the user understand the code.</a:t>
            </a:r>
          </a:p>
          <a:p>
            <a:r>
              <a:rPr lang="en-IE" dirty="0"/>
              <a:t>The Open command is in the ‘r’ mode which is read mode. </a:t>
            </a:r>
            <a:r>
              <a:rPr lang="en-IE" b="1" dirty="0"/>
              <a:t>All data from the file is in the form of strings (or text).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268791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A very first program to read a txt file (IO basics.txt). Encourage students to write this program in their IDE and save the program.</a:t>
            </a:r>
          </a:p>
          <a:p>
            <a:r>
              <a:rPr lang="en-IE" dirty="0"/>
              <a:t>Once again, remind students that the hash (#) symbol tells Python to ignore what follows, and are thus comments to help the user understand the code.</a:t>
            </a:r>
          </a:p>
          <a:p>
            <a:r>
              <a:rPr lang="en-IE" dirty="0"/>
              <a:t>The Open command is in the ‘r’ mode which is read mode. </a:t>
            </a:r>
            <a:r>
              <a:rPr lang="en-IE" b="1" dirty="0"/>
              <a:t>All data from the file is in the form of strings (or text).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208441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A program to read a txt file (IO basics.txt) line by line. Encourage students to write this program in their IDE and save the program.</a:t>
            </a:r>
          </a:p>
          <a:p>
            <a:r>
              <a:rPr lang="en-IE" dirty="0"/>
              <a:t>Once again, remind students that the hash (#) symbol tells Python to ignore what follows, and are thus comments to help the user understand the code.</a:t>
            </a:r>
          </a:p>
          <a:p>
            <a:r>
              <a:rPr lang="en-IE" dirty="0"/>
              <a:t>line1 and line2 are string representations of each line. </a:t>
            </a:r>
            <a:r>
              <a:rPr lang="en-IE" b="1" dirty="0"/>
              <a:t>All data from the file is in the form of strings (or text).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777171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A program to read a txt file (IO basics.txt). Encourage students to write this program in their IDE and save the program.</a:t>
            </a:r>
          </a:p>
          <a:p>
            <a:r>
              <a:rPr lang="en-IE" dirty="0"/>
              <a:t>The extra \n is within the line of data read from the file, in addition to the \n built in to the print statement.  </a:t>
            </a:r>
          </a:p>
          <a:p>
            <a:r>
              <a:rPr lang="en-IE" dirty="0"/>
              <a:t>To override the \n in the line of data either write : line1 = </a:t>
            </a:r>
            <a:r>
              <a:rPr lang="en-IE" dirty="0" err="1"/>
              <a:t>myFile.readline</a:t>
            </a:r>
            <a:r>
              <a:rPr lang="en-IE" dirty="0"/>
              <a:t>().replace(“\n”,””)     OR    print (“Line 1 :”, line1, end=“”).</a:t>
            </a:r>
          </a:p>
          <a:p>
            <a:r>
              <a:rPr lang="en-IE" dirty="0"/>
              <a:t>The Open command is in the ‘r’ mode which is read mode. </a:t>
            </a:r>
            <a:r>
              <a:rPr lang="en-IE" b="1" dirty="0"/>
              <a:t>All data from the file is in the form of strings (or text).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359081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The word descriptions of the operations are important. (Slice, Assign, Append etc….)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/>
              <a:t>Encourage students to predict the outcomes. The PRIMM method will encourage engagement. (Predict Run Investigate Modify Make)</a:t>
            </a:r>
          </a:p>
          <a:p>
            <a:r>
              <a:rPr lang="en-IE" dirty="0"/>
              <a:t>The assignment and </a:t>
            </a:r>
            <a:r>
              <a:rPr lang="en-IE" dirty="0" err="1"/>
              <a:t>concat</a:t>
            </a:r>
            <a:r>
              <a:rPr lang="en-IE" dirty="0"/>
              <a:t> are useful for the solution to the next challenge.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357527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A program to append to a txt file (IO basics.txt). Encourage students to write this program in their IDE and save the program.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/>
              <a:t>https://docs.python.org/3/tutorial/inputoutput.html    gives a comprehensive overview of what you can do in Python with txt files.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b="1" dirty="0"/>
              <a:t>The next slide has optional program </a:t>
            </a:r>
            <a:r>
              <a:rPr lang="en-IE" dirty="0"/>
              <a:t>to add a new line at the start is on the slide. Students have to figure out what is going on. It is only optional whether the next slide is covered.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755669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b="1" dirty="0"/>
              <a:t>This is OPTIONAL </a:t>
            </a:r>
            <a:r>
              <a:rPr lang="en-IE" dirty="0"/>
              <a:t>: Encourage students to think alone first, but using a browser or cheat sheet, and then pair with their partner and share with a wider group.</a:t>
            </a:r>
          </a:p>
          <a:p>
            <a:r>
              <a:rPr lang="en-IE" dirty="0"/>
              <a:t>Encourage them to read, test and experiment with the code before coming to any conclusions.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645750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Check out the cheat sheets online or on the </a:t>
            </a:r>
            <a:r>
              <a:rPr lang="en-IE" dirty="0" err="1"/>
              <a:t>ncca</a:t>
            </a:r>
            <a:r>
              <a:rPr lang="en-IE" dirty="0"/>
              <a:t> website.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686442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The main Learning Outcomes (LO) achieved are highlighted throughout the lesson and tasks.</a:t>
            </a:r>
          </a:p>
          <a:p>
            <a:r>
              <a:rPr lang="en-IE" dirty="0"/>
              <a:t>The list is not exhaustive, and consultation with the LCCS spec is encouraged at all times throughout the implementation of the course.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12623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The tasks in this lesson should be carried out by the students. Ensure that chosen IDEs can handle file access and file storage.</a:t>
            </a:r>
          </a:p>
          <a:p>
            <a:r>
              <a:rPr lang="en-IE" dirty="0"/>
              <a:t>The main Learning Outcomes (LO) achieved are highlighted throughout the lesson and tasks.</a:t>
            </a:r>
          </a:p>
          <a:p>
            <a:r>
              <a:rPr lang="en-IE" dirty="0"/>
              <a:t>The list is not exhaustive, and consultation with the LCCS spec is encouraged at all times throughout the implementation of the course.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71341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A very first program / algorithm to perform a very simple task.</a:t>
            </a:r>
          </a:p>
          <a:p>
            <a:r>
              <a:rPr lang="en-IE" dirty="0"/>
              <a:t>The basic tools of receiving data (input()) and sending data (print()) have already been used.</a:t>
            </a:r>
            <a:endParaRPr lang="en-IE" sz="18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46951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sz="1800" b="0" dirty="0">
                <a:solidFill>
                  <a:srgbClr val="FF0000"/>
                </a:solidFill>
              </a:rPr>
              <a:t>Revision of the input() command for obtaining data from the (end) user.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34831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sz="1200" b="0" dirty="0">
                <a:solidFill>
                  <a:srgbClr val="FF0000"/>
                </a:solidFill>
              </a:rPr>
              <a:t>Revision of the print() command for sending data to the </a:t>
            </a:r>
            <a:r>
              <a:rPr lang="en-IE" sz="1200" b="0" dirty="0" err="1">
                <a:solidFill>
                  <a:srgbClr val="FF0000"/>
                </a:solidFill>
              </a:rPr>
              <a:t>stdout</a:t>
            </a:r>
            <a:r>
              <a:rPr lang="en-IE" sz="1200" b="0" dirty="0">
                <a:solidFill>
                  <a:srgbClr val="FF0000"/>
                </a:solidFill>
              </a:rPr>
              <a:t> or standard output of the IDE being used,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16526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Print() sends information to the </a:t>
            </a:r>
            <a:r>
              <a:rPr lang="en-IE" dirty="0" err="1"/>
              <a:t>stdout</a:t>
            </a:r>
            <a:r>
              <a:rPr lang="en-IE" dirty="0"/>
              <a:t> and input() receives data from the user.</a:t>
            </a:r>
          </a:p>
          <a:p>
            <a:r>
              <a:rPr lang="en-IE" dirty="0"/>
              <a:t>What mechanism and commands will enable data to be sent and received through a txt file?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38296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A very first program to create a txt file (IO basics.txt). Encourage students to write this program in their IDE and save the program.</a:t>
            </a:r>
          </a:p>
          <a:p>
            <a:r>
              <a:rPr lang="en-IE" dirty="0"/>
              <a:t>Once again, remind students that the hash (#) symbol tells Python to ignore what follows, and are thus comments to help the user understand the code.</a:t>
            </a:r>
          </a:p>
          <a:p>
            <a:r>
              <a:rPr lang="en-IE" dirty="0"/>
              <a:t>The Open command is in the ‘w’ mode which is write mode. </a:t>
            </a:r>
            <a:r>
              <a:rPr lang="en-IE" b="1" dirty="0"/>
              <a:t>All text previously there will be overwritten. Essentially new content is being inserted.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711286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A very first program to create a txt file (IO basics.txt). The IO </a:t>
            </a:r>
            <a:r>
              <a:rPr lang="en-IE" dirty="0" err="1"/>
              <a:t>basics,txt</a:t>
            </a:r>
            <a:r>
              <a:rPr lang="en-IE" dirty="0"/>
              <a:t> file will display only one line of text.</a:t>
            </a:r>
          </a:p>
          <a:p>
            <a:r>
              <a:rPr lang="en-IE" dirty="0"/>
              <a:t>This is to emphasis that you must include the newline character (\n) in the string that you send to the txt file.</a:t>
            </a:r>
          </a:p>
          <a:p>
            <a:r>
              <a:rPr lang="en-IE" dirty="0"/>
              <a:t>See code on next slide.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313295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A very first program to create a txt file (IO basics.txt). The IO </a:t>
            </a:r>
            <a:r>
              <a:rPr lang="en-IE" dirty="0" err="1"/>
              <a:t>basics,txt</a:t>
            </a:r>
            <a:r>
              <a:rPr lang="en-IE" dirty="0"/>
              <a:t> file will now display two lines of text.</a:t>
            </a:r>
          </a:p>
          <a:p>
            <a:r>
              <a:rPr lang="en-IE" dirty="0"/>
              <a:t>This is to emphasis that you must include the newline character (\n) in the string that you send to the txt file.</a:t>
            </a:r>
          </a:p>
          <a:p>
            <a:r>
              <a:rPr lang="en-IE" dirty="0"/>
              <a:t>The backslash (“\”) is an escape character in Python. Two very common ones are “\n” for a newline, and “\t” for a tab.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01751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hyperlink" Target="http://bigideasdeh-43wiki.wikispaces.com/expected+outcomes+of+phase+i+therapy" TargetMode="External"/><Relationship Id="rId2" Type="http://schemas.openxmlformats.org/officeDocument/2006/relationships/image" Target="../media/image3.jpg&amp;ehk=qP8SYZNcVvQJKYjeFmtgvA&amp;r=0&amp;pid=OfficeInsert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hyperlink" Target="http://focaia.blogspot.com/2014_10_01_archive.html" TargetMode="External"/><Relationship Id="rId2" Type="http://schemas.openxmlformats.org/officeDocument/2006/relationships/image" Target="../media/image4.png&amp;ehk=OTXc08G4oHYjnA33wvKmnw&amp;r=0&amp;pid=OfficeInsert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hyperlink" Target="http://bigideasdeh-43wiki.wikispaces.com/expected+outcomes+of+phase+i+therapy" TargetMode="External"/><Relationship Id="rId2" Type="http://schemas.openxmlformats.org/officeDocument/2006/relationships/image" Target="../media/image3.jpg&amp;ehk=qP8SYZNcVvQJKYjeFmtgvA&amp;r=0&amp;pid=OfficeInsert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hyperlink" Target="http://focaia.blogspot.com/2014_10_01_archive.html" TargetMode="External"/><Relationship Id="rId2" Type="http://schemas.openxmlformats.org/officeDocument/2006/relationships/image" Target="../media/image4.png&amp;ehk=OTXc08G4oHYjnA33wvKmnw&amp;r=0&amp;pid=OfficeInsert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1881316" y="365126"/>
            <a:ext cx="66340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1881316" y="1825625"/>
            <a:ext cx="663403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22903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rgbClr val="F0F0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9783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2130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37A79B7-4BAA-44BA-AB00-078DFAE9BAD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-17811"/>
            <a:ext cx="678390" cy="6783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6406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6918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077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19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27496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7207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E64BE4-A3C4-456C-B0FA-3CFF39746F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1919748">
            <a:off x="7030002" y="631836"/>
            <a:ext cx="1609807" cy="72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5984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38555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920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5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808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34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bg>
      <p:bgPr>
        <a:solidFill>
          <a:srgbClr val="FAFA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360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37A79B7-4BAA-44BA-AB00-078DFAE9BAD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-17811"/>
            <a:ext cx="678390" cy="6783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E64BE4-A3C4-456C-B0FA-3CFF39746F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1919748">
            <a:off x="7030002" y="631836"/>
            <a:ext cx="1609807" cy="72799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1316" y="365126"/>
            <a:ext cx="66340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1316" y="1825625"/>
            <a:ext cx="663403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9426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E6161-D4EF-4684-A1D9-2DE6B480031D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1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AFA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E6161-D4EF-4684-A1D9-2DE6B480031D}" type="datetimeFigureOut">
              <a:rPr lang="en-US" smtClean="0"/>
              <a:pPr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6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2.xml"/><Relationship Id="rId6" Type="http://schemas.openxmlformats.org/officeDocument/2006/relationships/hyperlink" Target="http://commons.wikimedia.org/wiki/File:Text-txt.svg" TargetMode="External"/><Relationship Id="rId5" Type="http://schemas.openxmlformats.org/officeDocument/2006/relationships/image" Target="../media/image10.png"/><Relationship Id="rId4" Type="http://schemas.openxmlformats.org/officeDocument/2006/relationships/hyperlink" Target="http://gadgetsin.com/tag/netbook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&amp;ehk=H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2.xml"/><Relationship Id="rId4" Type="http://schemas.openxmlformats.org/officeDocument/2006/relationships/hyperlink" Target="http://population-based-intervention.wikispaces.com/Home-school+partnership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&amp;ehk=H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Relationship Id="rId4" Type="http://schemas.openxmlformats.org/officeDocument/2006/relationships/hyperlink" Target="http://population-based-intervention.wikispaces.com/Home-school+partnershi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commons.wikimedia.org/wiki/File:Text-txt.svg" TargetMode="External"/><Relationship Id="rId3" Type="http://schemas.openxmlformats.org/officeDocument/2006/relationships/hyperlink" Target="https://en.wikipedia.org/wiki/File:Gnome-computer.svg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7.xml"/><Relationship Id="rId6" Type="http://schemas.openxmlformats.org/officeDocument/2006/relationships/hyperlink" Target="http://gadgetsin.com/tag/netbook" TargetMode="External"/><Relationship Id="rId5" Type="http://schemas.openxmlformats.org/officeDocument/2006/relationships/image" Target="../media/image9.jpg"/><Relationship Id="rId4" Type="http://schemas.openxmlformats.org/officeDocument/2006/relationships/hyperlink" Target="https://creativecommons.org/licenses/by-sa/3.0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1177553"/>
            <a:ext cx="6634034" cy="1325563"/>
          </a:xfrm>
        </p:spPr>
        <p:txBody>
          <a:bodyPr>
            <a:normAutofit/>
          </a:bodyPr>
          <a:lstStyle/>
          <a:p>
            <a:r>
              <a:rPr lang="en-US" sz="4400" dirty="0"/>
              <a:t>Learning to Program</a:t>
            </a:r>
            <a:br>
              <a:rPr lang="en-US" sz="4400" dirty="0"/>
            </a:br>
            <a:r>
              <a:rPr lang="en-US" sz="4400" dirty="0"/>
              <a:t>in Python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267744" y="4221088"/>
            <a:ext cx="6634034" cy="14593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900" b="1" dirty="0"/>
              <a:t>Concept 2</a:t>
            </a:r>
          </a:p>
          <a:p>
            <a:pPr marL="0" indent="0" algn="ctr">
              <a:buNone/>
            </a:pPr>
            <a:r>
              <a:rPr lang="en-US" sz="3900" b="1" dirty="0"/>
              <a:t>  Basic Inputs and Outputs</a:t>
            </a:r>
            <a:r>
              <a:rPr lang="en-US" sz="4000" dirty="0"/>
              <a:t>	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IE" dirty="0"/>
              <a:t>Read a txt file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8D1161-C455-4C2F-941F-515D60F9EE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996" y="1273854"/>
            <a:ext cx="8532978" cy="4310291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E3516266-D7B6-46F1-9589-42D20D294875}"/>
              </a:ext>
            </a:extLst>
          </p:cNvPr>
          <p:cNvSpPr txBox="1">
            <a:spLocks/>
          </p:cNvSpPr>
          <p:nvPr/>
        </p:nvSpPr>
        <p:spPr>
          <a:xfrm>
            <a:off x="3462003" y="4941168"/>
            <a:ext cx="56018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dirty="0"/>
              <a:t>Try out this program. </a:t>
            </a:r>
          </a:p>
          <a:p>
            <a:r>
              <a:rPr lang="en-IE" dirty="0"/>
              <a:t>Save it for future use.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786B86-05AC-459E-9E8E-53301382F492}"/>
              </a:ext>
            </a:extLst>
          </p:cNvPr>
          <p:cNvSpPr txBox="1"/>
          <p:nvPr/>
        </p:nvSpPr>
        <p:spPr>
          <a:xfrm>
            <a:off x="58666" y="6084168"/>
            <a:ext cx="89836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2.18 students should be able to collect, store and sort both continuous and discrete data</a:t>
            </a:r>
            <a:endParaRPr lang="en-IE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8017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6B890F0-C394-4881-BD34-07E2DF00DE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702" y="1134933"/>
            <a:ext cx="4244270" cy="214392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130361"/>
            <a:ext cx="8229600" cy="1143000"/>
          </a:xfrm>
        </p:spPr>
        <p:txBody>
          <a:bodyPr>
            <a:normAutofit/>
          </a:bodyPr>
          <a:lstStyle/>
          <a:p>
            <a:r>
              <a:rPr lang="en-IE" dirty="0"/>
              <a:t>Output from previous code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3516266-D7B6-46F1-9589-42D20D294875}"/>
              </a:ext>
            </a:extLst>
          </p:cNvPr>
          <p:cNvSpPr txBox="1">
            <a:spLocks/>
          </p:cNvSpPr>
          <p:nvPr/>
        </p:nvSpPr>
        <p:spPr>
          <a:xfrm>
            <a:off x="13356" y="538340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dirty="0"/>
              <a:t>Class ‘</a:t>
            </a:r>
            <a:r>
              <a:rPr lang="en-IE" dirty="0" err="1"/>
              <a:t>str</a:t>
            </a:r>
            <a:r>
              <a:rPr lang="en-IE" dirty="0"/>
              <a:t>’ refers to </a:t>
            </a:r>
          </a:p>
          <a:p>
            <a:r>
              <a:rPr lang="en-IE" dirty="0" err="1"/>
              <a:t>fileData</a:t>
            </a:r>
            <a:r>
              <a:rPr lang="en-IE" dirty="0"/>
              <a:t> being a string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D7CD14-13B8-4FDA-88B2-29183A2429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564904"/>
            <a:ext cx="8390094" cy="250219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691779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IE" dirty="0"/>
              <a:t>Read a txt file – line by line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1CA4FB-198B-45FB-B82F-E94230659B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108672"/>
            <a:ext cx="6768752" cy="4473115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E3516266-D7B6-46F1-9589-42D20D294875}"/>
              </a:ext>
            </a:extLst>
          </p:cNvPr>
          <p:cNvSpPr txBox="1">
            <a:spLocks/>
          </p:cNvSpPr>
          <p:nvPr/>
        </p:nvSpPr>
        <p:spPr>
          <a:xfrm>
            <a:off x="1460848" y="501028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dirty="0"/>
              <a:t>Examine the output </a:t>
            </a:r>
          </a:p>
          <a:p>
            <a:r>
              <a:rPr lang="en-IE" dirty="0"/>
              <a:t>from the print() statements</a:t>
            </a:r>
          </a:p>
        </p:txBody>
      </p:sp>
    </p:spTree>
    <p:extLst>
      <p:ext uri="{BB962C8B-B14F-4D97-AF65-F5344CB8AC3E}">
        <p14:creationId xmlns:p14="http://schemas.microsoft.com/office/powerpoint/2010/main" val="1305705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375AD3A-CDAC-4D08-A843-301F66A2F3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13" y="1108674"/>
            <a:ext cx="4128705" cy="2728446"/>
          </a:xfrm>
          <a:prstGeom prst="rect">
            <a:avLst/>
          </a:prstGeom>
          <a:effectLst>
            <a:reflection stA="89000" endPos="65000" dist="50800" dir="5400000" sy="-100000" algn="bl" rotWithShape="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IE" dirty="0"/>
              <a:t>Output from reading a txt file 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3516266-D7B6-46F1-9589-42D20D294875}"/>
              </a:ext>
            </a:extLst>
          </p:cNvPr>
          <p:cNvSpPr txBox="1">
            <a:spLocks/>
          </p:cNvSpPr>
          <p:nvPr/>
        </p:nvSpPr>
        <p:spPr>
          <a:xfrm>
            <a:off x="13356" y="538340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dirty="0"/>
              <a:t>Notice there seems to be an extra newline (\n) after each output. Why?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DF81E0-3FE5-4D0A-8739-7366800FA3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854762"/>
            <a:ext cx="7445669" cy="305325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468645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B4F4C10-3B57-46BD-8E33-35E72C9098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660622"/>
              </p:ext>
            </p:extLst>
          </p:nvPr>
        </p:nvGraphicFramePr>
        <p:xfrm>
          <a:off x="251520" y="877608"/>
          <a:ext cx="8640960" cy="55037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852935">
                  <a:extLst>
                    <a:ext uri="{9D8B030D-6E8A-4147-A177-3AD203B41FA5}">
                      <a16:colId xmlns:a16="http://schemas.microsoft.com/office/drawing/2014/main" val="806643344"/>
                    </a:ext>
                  </a:extLst>
                </a:gridCol>
                <a:gridCol w="5788025">
                  <a:extLst>
                    <a:ext uri="{9D8B030D-6E8A-4147-A177-3AD203B41FA5}">
                      <a16:colId xmlns:a16="http://schemas.microsoft.com/office/drawing/2014/main" val="1070243092"/>
                    </a:ext>
                  </a:extLst>
                </a:gridCol>
              </a:tblGrid>
              <a:tr h="641093">
                <a:tc>
                  <a:txBody>
                    <a:bodyPr/>
                    <a:lstStyle/>
                    <a:p>
                      <a:r>
                        <a:rPr lang="en-IE" sz="2400" b="0" dirty="0"/>
                        <a:t>File Content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400" b="0" dirty="0"/>
                        <a:t>Suggested 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410136"/>
                  </a:ext>
                </a:extLst>
              </a:tr>
              <a:tr h="1513629">
                <a:tc>
                  <a:txBody>
                    <a:bodyPr/>
                    <a:lstStyle/>
                    <a:p>
                      <a:r>
                        <a:rPr lang="en-IE" sz="2400" dirty="0"/>
                        <a:t>A </a:t>
                      </a:r>
                      <a:r>
                        <a:rPr lang="en-IE" sz="2400" dirty="0" err="1"/>
                        <a:t>haon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777148"/>
                  </a:ext>
                </a:extLst>
              </a:tr>
              <a:tr h="1593281">
                <a:tc>
                  <a:txBody>
                    <a:bodyPr/>
                    <a:lstStyle/>
                    <a:p>
                      <a:r>
                        <a:rPr lang="en-IE" sz="2400" dirty="0"/>
                        <a:t>A </a:t>
                      </a:r>
                      <a:r>
                        <a:rPr lang="en-IE" sz="2400" dirty="0" err="1"/>
                        <a:t>haon</a:t>
                      </a:r>
                      <a:endParaRPr lang="en-IE" sz="2400" dirty="0"/>
                    </a:p>
                    <a:p>
                      <a:r>
                        <a:rPr lang="en-IE" sz="2400" dirty="0"/>
                        <a:t>A </a:t>
                      </a:r>
                      <a:r>
                        <a:rPr lang="en-IE" sz="2400" dirty="0" err="1"/>
                        <a:t>dó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324587"/>
                  </a:ext>
                </a:extLst>
              </a:tr>
              <a:tr h="1755717">
                <a:tc>
                  <a:txBody>
                    <a:bodyPr/>
                    <a:lstStyle/>
                    <a:p>
                      <a:r>
                        <a:rPr lang="en-IE" sz="2400" dirty="0"/>
                        <a:t>A </a:t>
                      </a:r>
                      <a:r>
                        <a:rPr lang="en-IE" sz="2400" dirty="0" err="1"/>
                        <a:t>haon</a:t>
                      </a:r>
                      <a:r>
                        <a:rPr lang="en-IE" sz="2400" dirty="0"/>
                        <a:t>      = “One”</a:t>
                      </a:r>
                    </a:p>
                    <a:p>
                      <a:r>
                        <a:rPr lang="en-IE" sz="2400" dirty="0"/>
                        <a:t>A </a:t>
                      </a:r>
                      <a:r>
                        <a:rPr lang="en-IE" sz="2400" dirty="0" err="1"/>
                        <a:t>dó</a:t>
                      </a:r>
                      <a:r>
                        <a:rPr lang="en-IE" sz="2400" dirty="0"/>
                        <a:t>          = “Two”</a:t>
                      </a:r>
                    </a:p>
                    <a:p>
                      <a:r>
                        <a:rPr lang="en-IE" sz="2400" dirty="0"/>
                        <a:t>A </a:t>
                      </a:r>
                      <a:r>
                        <a:rPr lang="en-IE" sz="2400" dirty="0" err="1"/>
                        <a:t>trí</a:t>
                      </a:r>
                      <a:r>
                        <a:rPr lang="en-IE" sz="2400" dirty="0"/>
                        <a:t>          = “Three”</a:t>
                      </a:r>
                    </a:p>
                    <a:p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5896944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033E53AA-7808-49F0-B150-BE71CD7DA665}"/>
              </a:ext>
            </a:extLst>
          </p:cNvPr>
          <p:cNvSpPr txBox="1"/>
          <p:nvPr/>
        </p:nvSpPr>
        <p:spPr>
          <a:xfrm>
            <a:off x="853301" y="46611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Predict code to </a:t>
            </a:r>
            <a:r>
              <a:rPr kumimoji="0" lang="en-IE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achiev</a:t>
            </a:r>
            <a:r>
              <a:rPr lang="en-IE" sz="2400" b="1" dirty="0">
                <a:solidFill>
                  <a:srgbClr val="7030A0"/>
                </a:solidFill>
                <a:latin typeface="Calibri"/>
              </a:rPr>
              <a:t>e the File Content indicated</a:t>
            </a:r>
            <a:endParaRPr kumimoji="0" lang="en-IE" sz="2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2400" b="1" dirty="0">
                <a:solidFill>
                  <a:srgbClr val="7030A0"/>
                </a:solidFill>
                <a:latin typeface="Calibri"/>
              </a:rPr>
              <a:t>- Test out your code in your IDE to verify -</a:t>
            </a:r>
            <a:endParaRPr kumimoji="0" lang="en-IE" sz="2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6" name="Picture 25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7061362D-8C1B-4DCD-914A-1D349AC680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701690"/>
            <a:ext cx="5363420" cy="943843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4533CAB1-C319-4237-8E97-ED9A873001B6}"/>
              </a:ext>
            </a:extLst>
          </p:cNvPr>
          <p:cNvSpPr/>
          <p:nvPr/>
        </p:nvSpPr>
        <p:spPr>
          <a:xfrm>
            <a:off x="3177170" y="1617466"/>
            <a:ext cx="5538906" cy="123547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i="1" dirty="0">
                <a:solidFill>
                  <a:schemeClr val="tx1"/>
                </a:solidFill>
              </a:rPr>
              <a:t>Hint</a:t>
            </a:r>
            <a:r>
              <a:rPr lang="en-IE" dirty="0">
                <a:solidFill>
                  <a:schemeClr val="tx1"/>
                </a:solidFill>
              </a:rPr>
              <a:t> : </a:t>
            </a:r>
            <a:r>
              <a:rPr lang="en-IE" dirty="0" err="1">
                <a:solidFill>
                  <a:schemeClr val="tx1"/>
                </a:solidFill>
              </a:rPr>
              <a:t>myFile</a:t>
            </a:r>
            <a:r>
              <a:rPr lang="en-IE" dirty="0">
                <a:solidFill>
                  <a:schemeClr val="tx1"/>
                </a:solidFill>
              </a:rPr>
              <a:t> = open(“Test File.txt”, ‘w’) </a:t>
            </a:r>
          </a:p>
        </p:txBody>
      </p:sp>
      <p:pic>
        <p:nvPicPr>
          <p:cNvPr id="32" name="Picture 31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1318C582-A3A9-4D97-B5DD-3874D83C7C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019" y="4686733"/>
            <a:ext cx="2577658" cy="1190539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759C8959-5204-4024-8856-9CF11101157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9253" y="3147690"/>
            <a:ext cx="5477884" cy="1331640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8C2B18F-EFC5-4D7B-8130-6E3FCCDFE85C}"/>
              </a:ext>
            </a:extLst>
          </p:cNvPr>
          <p:cNvSpPr/>
          <p:nvPr/>
        </p:nvSpPr>
        <p:spPr>
          <a:xfrm>
            <a:off x="3159349" y="3150527"/>
            <a:ext cx="5544761" cy="132880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6" name="Picture 35" descr="A screen shot of a person&#10;&#10;Description generated with high confidence">
            <a:extLst>
              <a:ext uri="{FF2B5EF4-FFF2-40B4-BE49-F238E27FC236}">
                <a16:creationId xmlns:a16="http://schemas.microsoft.com/office/drawing/2014/main" id="{B7BCB5CA-1AE4-4B68-8678-4B5E9A1A499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711358"/>
            <a:ext cx="5440220" cy="1497828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69FCDD7-78C2-40A7-82A6-18970C70BAEB}"/>
              </a:ext>
            </a:extLst>
          </p:cNvPr>
          <p:cNvSpPr/>
          <p:nvPr/>
        </p:nvSpPr>
        <p:spPr>
          <a:xfrm>
            <a:off x="3180816" y="4664245"/>
            <a:ext cx="5646165" cy="15920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16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IE" dirty="0"/>
              <a:t>Add on to an existing txt file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3516266-D7B6-46F1-9589-42D20D294875}"/>
              </a:ext>
            </a:extLst>
          </p:cNvPr>
          <p:cNvSpPr txBox="1">
            <a:spLocks/>
          </p:cNvSpPr>
          <p:nvPr/>
        </p:nvSpPr>
        <p:spPr>
          <a:xfrm>
            <a:off x="321009" y="4561696"/>
            <a:ext cx="8229600" cy="1690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dirty="0"/>
              <a:t>Examine the txt file.</a:t>
            </a:r>
          </a:p>
          <a:p>
            <a:r>
              <a:rPr lang="en-IE" dirty="0"/>
              <a:t>How do you think you would insert </a:t>
            </a:r>
          </a:p>
          <a:p>
            <a:r>
              <a:rPr lang="en-IE" dirty="0"/>
              <a:t>a line at the start of the txt file?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9F00B7C-DBC9-4B8A-BE04-1C1FE5E90C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7" y="1393344"/>
            <a:ext cx="8793064" cy="316835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42F4FF5-A41C-45E8-99B3-8C97BDF80710}"/>
              </a:ext>
            </a:extLst>
          </p:cNvPr>
          <p:cNvSpPr txBox="1"/>
          <p:nvPr/>
        </p:nvSpPr>
        <p:spPr>
          <a:xfrm>
            <a:off x="161830" y="6115879"/>
            <a:ext cx="89878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1.2 students should be able to explain how the power of computing enables different solutions to difficult problems</a:t>
            </a:r>
          </a:p>
        </p:txBody>
      </p:sp>
    </p:spTree>
    <p:extLst>
      <p:ext uri="{BB962C8B-B14F-4D97-AF65-F5344CB8AC3E}">
        <p14:creationId xmlns:p14="http://schemas.microsoft.com/office/powerpoint/2010/main" val="37108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IE" dirty="0"/>
              <a:t>Mystery File Editing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3516266-D7B6-46F1-9589-42D20D294875}"/>
              </a:ext>
            </a:extLst>
          </p:cNvPr>
          <p:cNvSpPr txBox="1">
            <a:spLocks/>
          </p:cNvSpPr>
          <p:nvPr/>
        </p:nvSpPr>
        <p:spPr>
          <a:xfrm>
            <a:off x="251520" y="4893156"/>
            <a:ext cx="8229600" cy="1690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sz="3600" dirty="0"/>
              <a:t>Using Think Pair Share and a browser, </a:t>
            </a:r>
          </a:p>
          <a:p>
            <a:r>
              <a:rPr lang="en-IE" sz="3600" dirty="0"/>
              <a:t>can you figure out what this program does?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1C771FD-6B32-448B-93A5-2D4D177C7B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96752"/>
            <a:ext cx="8670199" cy="3696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612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9D8F2FA-E794-42D8-AB4A-340178B86DF4}"/>
              </a:ext>
            </a:extLst>
          </p:cNvPr>
          <p:cNvSpPr/>
          <p:nvPr/>
        </p:nvSpPr>
        <p:spPr>
          <a:xfrm>
            <a:off x="949276" y="5292867"/>
            <a:ext cx="724544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800" dirty="0"/>
              <a:t>https://docs.python.org/3/tutorial/inputoutput.html#reading-and-writing-files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E9829CC-C58A-4388-A89D-F0F45CD69CBE}"/>
              </a:ext>
            </a:extLst>
          </p:cNvPr>
          <p:cNvSpPr txBox="1">
            <a:spLocks/>
          </p:cNvSpPr>
          <p:nvPr/>
        </p:nvSpPr>
        <p:spPr>
          <a:xfrm>
            <a:off x="179512" y="893970"/>
            <a:ext cx="8229600" cy="28738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IE" dirty="0"/>
              <a:t>We used the variable </a:t>
            </a:r>
            <a:r>
              <a:rPr lang="en-IE" dirty="0" err="1"/>
              <a:t>myFile</a:t>
            </a:r>
            <a:r>
              <a:rPr lang="en-IE" dirty="0"/>
              <a:t> a lot.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E" dirty="0"/>
              <a:t> </a:t>
            </a:r>
            <a:r>
              <a:rPr lang="en-IE" dirty="0" err="1"/>
              <a:t>myFile</a:t>
            </a:r>
            <a:r>
              <a:rPr lang="en-IE" dirty="0"/>
              <a:t> is known as a file object.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E" dirty="0"/>
              <a:t>You can use all sorts of methods on a file object, such as open and close, read and write, </a:t>
            </a:r>
            <a:r>
              <a:rPr lang="en-IE" dirty="0" err="1"/>
              <a:t>readlines</a:t>
            </a:r>
            <a:r>
              <a:rPr lang="en-IE" dirty="0"/>
              <a:t> and </a:t>
            </a:r>
            <a:r>
              <a:rPr lang="en-IE" dirty="0" err="1"/>
              <a:t>writelines</a:t>
            </a:r>
            <a:r>
              <a:rPr lang="en-IE" dirty="0"/>
              <a:t>, seek, etc.</a:t>
            </a:r>
          </a:p>
          <a:p>
            <a:endParaRPr lang="en-IE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4C32544-64E4-45B5-923A-A1216F47F209}"/>
              </a:ext>
            </a:extLst>
          </p:cNvPr>
          <p:cNvGrpSpPr/>
          <p:nvPr/>
        </p:nvGrpSpPr>
        <p:grpSpPr>
          <a:xfrm>
            <a:off x="1979712" y="3589687"/>
            <a:ext cx="4471175" cy="1598331"/>
            <a:chOff x="683568" y="188521"/>
            <a:chExt cx="7161662" cy="2441288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FC2C9941-E253-4329-BF17-54CD536FE7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p:blipFill>
          <p:spPr>
            <a:xfrm>
              <a:off x="683568" y="188521"/>
              <a:ext cx="2804832" cy="186988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BFC3CD3-80A5-489E-AFA8-70F300FE76F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6"/>
                </a:ext>
              </a:extLst>
            </a:blip>
            <a:stretch>
              <a:fillRect/>
            </a:stretch>
          </p:blipFill>
          <p:spPr>
            <a:xfrm>
              <a:off x="5655602" y="620688"/>
              <a:ext cx="2189628" cy="2009121"/>
            </a:xfrm>
            <a:prstGeom prst="rect">
              <a:avLst/>
            </a:prstGeom>
          </p:spPr>
        </p:pic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019364AD-2410-4471-9655-630E4D203641}"/>
                </a:ext>
              </a:extLst>
            </p:cNvPr>
            <p:cNvCxnSpPr/>
            <p:nvPr/>
          </p:nvCxnSpPr>
          <p:spPr>
            <a:xfrm>
              <a:off x="3892902" y="1160794"/>
              <a:ext cx="1368152" cy="576064"/>
            </a:xfrm>
            <a:prstGeom prst="straightConnector1">
              <a:avLst/>
            </a:prstGeom>
            <a:ln w="5715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46286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F0CE6F0-0442-42C9-BC33-D29C4137F5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1385403">
            <a:off x="6591422" y="763152"/>
            <a:ext cx="1788011" cy="7487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8229600" cy="1143000"/>
          </a:xfrm>
        </p:spPr>
        <p:txBody>
          <a:bodyPr/>
          <a:lstStyle/>
          <a:p>
            <a:r>
              <a:rPr lang="en-IE" dirty="0"/>
              <a:t>Learning Review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F4CAFD0-BAEE-4FDA-B99D-3BE23959E0F0}"/>
              </a:ext>
            </a:extLst>
          </p:cNvPr>
          <p:cNvSpPr txBox="1">
            <a:spLocks/>
          </p:cNvSpPr>
          <p:nvPr/>
        </p:nvSpPr>
        <p:spPr>
          <a:xfrm>
            <a:off x="683568" y="184482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E" dirty="0"/>
              <a:t>From this lesson I am able to: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IE" sz="3600" dirty="0"/>
              <a:t>Send and receive data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IE" sz="3600" dirty="0"/>
              <a:t>Create a new txt file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IE" sz="3600" dirty="0"/>
              <a:t>Read, write and modify txt files</a:t>
            </a:r>
          </a:p>
        </p:txBody>
      </p:sp>
    </p:spTree>
    <p:extLst>
      <p:ext uri="{BB962C8B-B14F-4D97-AF65-F5344CB8AC3E}">
        <p14:creationId xmlns:p14="http://schemas.microsoft.com/office/powerpoint/2010/main" val="1925607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F0CE6F0-0442-42C9-BC33-D29C4137F5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20430709">
            <a:off x="181186" y="666702"/>
            <a:ext cx="1788011" cy="7487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8229600" cy="1143000"/>
          </a:xfrm>
        </p:spPr>
        <p:txBody>
          <a:bodyPr/>
          <a:lstStyle/>
          <a:p>
            <a:r>
              <a:rPr lang="en-IE" dirty="0"/>
              <a:t>Learning Intentions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F4CAFD0-BAEE-4FDA-B99D-3BE23959E0F0}"/>
              </a:ext>
            </a:extLst>
          </p:cNvPr>
          <p:cNvSpPr txBox="1">
            <a:spLocks/>
          </p:cNvSpPr>
          <p:nvPr/>
        </p:nvSpPr>
        <p:spPr>
          <a:xfrm>
            <a:off x="683568" y="184482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E" dirty="0"/>
              <a:t>From this lesson the students will be able to: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IE" sz="4000" dirty="0"/>
              <a:t>Send and receive data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IE" sz="4000" dirty="0"/>
              <a:t>Create a new txt file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IE" sz="4000" dirty="0"/>
              <a:t>Read, write and modify txt files</a:t>
            </a:r>
          </a:p>
        </p:txBody>
      </p:sp>
    </p:spTree>
    <p:extLst>
      <p:ext uri="{BB962C8B-B14F-4D97-AF65-F5344CB8AC3E}">
        <p14:creationId xmlns:p14="http://schemas.microsoft.com/office/powerpoint/2010/main" val="3643977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21537" y="18815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E" dirty="0"/>
              <a:t>A first program from the starter lesson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CA23FE-15E2-4EC7-9482-228B58EC0544}"/>
              </a:ext>
            </a:extLst>
          </p:cNvPr>
          <p:cNvSpPr txBox="1"/>
          <p:nvPr/>
        </p:nvSpPr>
        <p:spPr>
          <a:xfrm>
            <a:off x="565312" y="1445224"/>
            <a:ext cx="19442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000" dirty="0">
                <a:solidFill>
                  <a:srgbClr val="FF0000"/>
                </a:solidFill>
              </a:rPr>
              <a:t>1. </a:t>
            </a:r>
            <a:r>
              <a:rPr lang="en-IE" sz="2400" dirty="0"/>
              <a:t>Ask the user of your program for their age.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1920D9-B7C9-4169-869B-34E05E491623}"/>
              </a:ext>
            </a:extLst>
          </p:cNvPr>
          <p:cNvSpPr txBox="1"/>
          <p:nvPr/>
        </p:nvSpPr>
        <p:spPr>
          <a:xfrm>
            <a:off x="565312" y="3282611"/>
            <a:ext cx="20442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000" dirty="0">
                <a:solidFill>
                  <a:srgbClr val="FF0000"/>
                </a:solidFill>
              </a:rPr>
              <a:t>2. </a:t>
            </a:r>
            <a:r>
              <a:rPr lang="en-IE" sz="2400" dirty="0"/>
              <a:t>Add 100 to their age.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EFBA29-B606-4A2E-A5F7-CF105FE71FDE}"/>
              </a:ext>
            </a:extLst>
          </p:cNvPr>
          <p:cNvSpPr txBox="1"/>
          <p:nvPr/>
        </p:nvSpPr>
        <p:spPr>
          <a:xfrm>
            <a:off x="611560" y="4412167"/>
            <a:ext cx="1800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000" dirty="0">
                <a:solidFill>
                  <a:srgbClr val="FF0000"/>
                </a:solidFill>
              </a:rPr>
              <a:t>3</a:t>
            </a:r>
            <a:r>
              <a:rPr lang="en-IE" sz="2400" dirty="0">
                <a:solidFill>
                  <a:srgbClr val="FF0000"/>
                </a:solidFill>
              </a:rPr>
              <a:t>. </a:t>
            </a:r>
            <a:r>
              <a:rPr lang="en-IE" sz="2400" dirty="0"/>
              <a:t>Print out their age in 100 years.</a:t>
            </a: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211D11CC-E5F6-4035-B4D9-9D2BF37F80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528" y="1884422"/>
            <a:ext cx="5032040" cy="86390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5F475C6-1BEF-4241-B6E8-4689A59A5C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528" y="3230273"/>
            <a:ext cx="5914771" cy="88210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B509CBB-D6A7-4C70-BA3D-CD74952DFC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528" y="4653550"/>
            <a:ext cx="5889433" cy="913238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4B599C3-E33D-427B-89E0-E257CC07101B}"/>
              </a:ext>
            </a:extLst>
          </p:cNvPr>
          <p:cNvSpPr/>
          <p:nvPr/>
        </p:nvSpPr>
        <p:spPr>
          <a:xfrm>
            <a:off x="3635896" y="1877532"/>
            <a:ext cx="3816424" cy="81156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02C1D32-420A-4F85-8A04-412BB2AA67BA}"/>
              </a:ext>
            </a:extLst>
          </p:cNvPr>
          <p:cNvSpPr/>
          <p:nvPr/>
        </p:nvSpPr>
        <p:spPr>
          <a:xfrm>
            <a:off x="2516051" y="4560961"/>
            <a:ext cx="5982910" cy="81156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A515C40-0D90-44B5-A276-8E62FB6FE6BF}"/>
              </a:ext>
            </a:extLst>
          </p:cNvPr>
          <p:cNvSpPr txBox="1"/>
          <p:nvPr/>
        </p:nvSpPr>
        <p:spPr>
          <a:xfrm>
            <a:off x="142365" y="6325620"/>
            <a:ext cx="88592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1.22 students should be able to read, write, test, and modify computer programs</a:t>
            </a:r>
          </a:p>
        </p:txBody>
      </p:sp>
    </p:spTree>
    <p:extLst>
      <p:ext uri="{BB962C8B-B14F-4D97-AF65-F5344CB8AC3E}">
        <p14:creationId xmlns:p14="http://schemas.microsoft.com/office/powerpoint/2010/main" val="95100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IE" dirty="0"/>
              <a:t>INPUT - Receiving Data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CA23FE-15E2-4EC7-9482-228B58EC0544}"/>
              </a:ext>
            </a:extLst>
          </p:cNvPr>
          <p:cNvSpPr txBox="1"/>
          <p:nvPr/>
        </p:nvSpPr>
        <p:spPr>
          <a:xfrm>
            <a:off x="565312" y="1445224"/>
            <a:ext cx="19442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000" dirty="0">
                <a:solidFill>
                  <a:srgbClr val="FF0000"/>
                </a:solidFill>
              </a:rPr>
              <a:t>1. </a:t>
            </a:r>
            <a:r>
              <a:rPr lang="en-IE" sz="2400" dirty="0"/>
              <a:t>Ask the user of your program for their age.</a:t>
            </a: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211D11CC-E5F6-4035-B4D9-9D2BF37F80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528" y="1884422"/>
            <a:ext cx="5032040" cy="863904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4B599C3-E33D-427B-89E0-E257CC07101B}"/>
              </a:ext>
            </a:extLst>
          </p:cNvPr>
          <p:cNvSpPr/>
          <p:nvPr/>
        </p:nvSpPr>
        <p:spPr>
          <a:xfrm>
            <a:off x="3635896" y="1877532"/>
            <a:ext cx="3816424" cy="81156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583EBB-CF08-4E45-9778-731DC05E1154}"/>
              </a:ext>
            </a:extLst>
          </p:cNvPr>
          <p:cNvSpPr txBox="1"/>
          <p:nvPr/>
        </p:nvSpPr>
        <p:spPr>
          <a:xfrm>
            <a:off x="565312" y="3429000"/>
            <a:ext cx="82551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en-IE" sz="2800" dirty="0"/>
              <a:t>The </a:t>
            </a:r>
            <a:r>
              <a:rPr lang="en-IE" sz="2800" dirty="0">
                <a:solidFill>
                  <a:srgbClr val="7030A0"/>
                </a:solidFill>
              </a:rPr>
              <a:t>input() </a:t>
            </a:r>
            <a:r>
              <a:rPr lang="en-IE" sz="2800" dirty="0"/>
              <a:t>command asks the user for data.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IE" sz="2800" dirty="0"/>
              <a:t>To retain and use the user data, it is stored in a variable.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IE" sz="2800" dirty="0"/>
              <a:t>The data from the user is in the format of a string (</a:t>
            </a:r>
            <a:r>
              <a:rPr lang="en-IE" sz="2800" dirty="0" err="1"/>
              <a:t>i.e</a:t>
            </a:r>
            <a:r>
              <a:rPr lang="en-IE" sz="2800" dirty="0"/>
              <a:t> text)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1EBEBC4-B049-4B21-ACCD-847CCD581EFE}"/>
              </a:ext>
            </a:extLst>
          </p:cNvPr>
          <p:cNvSpPr/>
          <p:nvPr/>
        </p:nvSpPr>
        <p:spPr>
          <a:xfrm>
            <a:off x="323528" y="1417638"/>
            <a:ext cx="8255160" cy="201136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359DB0-0AE5-42EB-A031-644744AF321F}"/>
              </a:ext>
            </a:extLst>
          </p:cNvPr>
          <p:cNvSpPr txBox="1"/>
          <p:nvPr/>
        </p:nvSpPr>
        <p:spPr>
          <a:xfrm>
            <a:off x="68416" y="6002500"/>
            <a:ext cx="9007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1.15 consider the quality of the user experience when interacting with computers and …</a:t>
            </a:r>
          </a:p>
        </p:txBody>
      </p:sp>
    </p:spTree>
    <p:extLst>
      <p:ext uri="{BB962C8B-B14F-4D97-AF65-F5344CB8AC3E}">
        <p14:creationId xmlns:p14="http://schemas.microsoft.com/office/powerpoint/2010/main" val="1816319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IE" dirty="0"/>
              <a:t>OUTPUT - Sending Data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583EBB-CF08-4E45-9778-731DC05E1154}"/>
              </a:ext>
            </a:extLst>
          </p:cNvPr>
          <p:cNvSpPr txBox="1"/>
          <p:nvPr/>
        </p:nvSpPr>
        <p:spPr>
          <a:xfrm>
            <a:off x="565312" y="3429000"/>
            <a:ext cx="82551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en-IE" sz="2800" dirty="0"/>
              <a:t>The </a:t>
            </a:r>
            <a:r>
              <a:rPr lang="en-IE" sz="2800" b="1" dirty="0">
                <a:solidFill>
                  <a:srgbClr val="7030A0"/>
                </a:solidFill>
              </a:rPr>
              <a:t>print() </a:t>
            </a:r>
            <a:r>
              <a:rPr lang="en-IE" sz="2800" dirty="0"/>
              <a:t>command sends data to the user (through the standard output).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IE" sz="2800" dirty="0"/>
              <a:t>The data from the </a:t>
            </a:r>
            <a:r>
              <a:rPr lang="en-IE" sz="2800" b="1" dirty="0">
                <a:solidFill>
                  <a:srgbClr val="7030A0"/>
                </a:solidFill>
              </a:rPr>
              <a:t>print() </a:t>
            </a:r>
            <a:r>
              <a:rPr lang="en-IE" sz="2800" dirty="0"/>
              <a:t>command is in the format of a string (</a:t>
            </a:r>
            <a:r>
              <a:rPr lang="en-IE" sz="2800" dirty="0" err="1"/>
              <a:t>i.e</a:t>
            </a:r>
            <a:r>
              <a:rPr lang="en-IE" sz="2800" dirty="0"/>
              <a:t> text)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076764D-A99A-4F72-BAAC-5E29D43DCF2D}"/>
              </a:ext>
            </a:extLst>
          </p:cNvPr>
          <p:cNvSpPr txBox="1"/>
          <p:nvPr/>
        </p:nvSpPr>
        <p:spPr>
          <a:xfrm>
            <a:off x="565312" y="1404906"/>
            <a:ext cx="1800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000" dirty="0">
                <a:solidFill>
                  <a:srgbClr val="FF0000"/>
                </a:solidFill>
              </a:rPr>
              <a:t>3</a:t>
            </a:r>
            <a:r>
              <a:rPr lang="en-IE" sz="2400" dirty="0">
                <a:solidFill>
                  <a:srgbClr val="FF0000"/>
                </a:solidFill>
              </a:rPr>
              <a:t>. </a:t>
            </a:r>
            <a:r>
              <a:rPr lang="en-IE" sz="2400" dirty="0"/>
              <a:t>Print out their age in 100 years.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666C7AE-1572-4A24-9590-2E9ACB49F2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3280" y="1646289"/>
            <a:ext cx="5889433" cy="913238"/>
          </a:xfrm>
          <a:prstGeom prst="rect">
            <a:avLst/>
          </a:prstGeom>
        </p:spPr>
      </p:pic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1B4848F-830B-45B2-9EDE-FB3F4E4DC973}"/>
              </a:ext>
            </a:extLst>
          </p:cNvPr>
          <p:cNvSpPr/>
          <p:nvPr/>
        </p:nvSpPr>
        <p:spPr>
          <a:xfrm>
            <a:off x="2469803" y="1553700"/>
            <a:ext cx="5982910" cy="81156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BF84822F-64DF-473F-9113-4AE09BD0C9A2}"/>
              </a:ext>
            </a:extLst>
          </p:cNvPr>
          <p:cNvSpPr/>
          <p:nvPr/>
        </p:nvSpPr>
        <p:spPr>
          <a:xfrm>
            <a:off x="444420" y="1161523"/>
            <a:ext cx="8255160" cy="201136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76823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1181B-F26D-4BFF-9BA1-11123267659F}"/>
              </a:ext>
            </a:extLst>
          </p:cNvPr>
          <p:cNvSpPr txBox="1">
            <a:spLocks/>
          </p:cNvSpPr>
          <p:nvPr/>
        </p:nvSpPr>
        <p:spPr>
          <a:xfrm>
            <a:off x="971600" y="2780928"/>
            <a:ext cx="7632848" cy="25922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>
                <a:solidFill>
                  <a:srgbClr val="FF0000"/>
                </a:solidFill>
              </a:rPr>
              <a:t>What if you want to use a file, and not the user, to input and output data?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393261-5A75-4926-BDEB-9A6910D655F0}"/>
              </a:ext>
            </a:extLst>
          </p:cNvPr>
          <p:cNvSpPr txBox="1"/>
          <p:nvPr/>
        </p:nvSpPr>
        <p:spPr>
          <a:xfrm>
            <a:off x="1293000" y="7008000"/>
            <a:ext cx="685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900">
                <a:hlinkClick r:id="rId3" tooltip="https://en.wikipedia.org/wiki/File:Gnome-computer.svg"/>
              </a:rPr>
              <a:t>This Photo</a:t>
            </a:r>
            <a:r>
              <a:rPr lang="en-IE" sz="900"/>
              <a:t> by Unknown Author is licensed under </a:t>
            </a:r>
            <a:r>
              <a:rPr lang="en-IE" sz="900">
                <a:hlinkClick r:id="rId4" tooltip="https://creativecommons.org/licenses/by-sa/3.0/"/>
              </a:rPr>
              <a:t>CC BY-SA</a:t>
            </a:r>
            <a:endParaRPr lang="en-IE" sz="90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3C3FA94-C857-453C-8B12-D381ACA66AE8}"/>
              </a:ext>
            </a:extLst>
          </p:cNvPr>
          <p:cNvGrpSpPr/>
          <p:nvPr/>
        </p:nvGrpSpPr>
        <p:grpSpPr>
          <a:xfrm>
            <a:off x="683568" y="188521"/>
            <a:ext cx="7161662" cy="2441288"/>
            <a:chOff x="683568" y="188521"/>
            <a:chExt cx="7161662" cy="2441288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936E2514-9B4D-47EF-8F87-197ADB36D6C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6"/>
                </a:ext>
              </a:extLst>
            </a:blip>
            <a:stretch>
              <a:fillRect/>
            </a:stretch>
          </p:blipFill>
          <p:spPr>
            <a:xfrm>
              <a:off x="683568" y="188521"/>
              <a:ext cx="2804832" cy="1869888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B859F189-D9C8-4E83-B008-BC7D09EAC9B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8"/>
                </a:ext>
              </a:extLst>
            </a:blip>
            <a:stretch>
              <a:fillRect/>
            </a:stretch>
          </p:blipFill>
          <p:spPr>
            <a:xfrm>
              <a:off x="5655602" y="620688"/>
              <a:ext cx="2189628" cy="2009121"/>
            </a:xfrm>
            <a:prstGeom prst="rect">
              <a:avLst/>
            </a:prstGeom>
          </p:spPr>
        </p:pic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69E2782E-1FA2-4AA5-B23C-ED49A55E29A9}"/>
                </a:ext>
              </a:extLst>
            </p:cNvPr>
            <p:cNvCxnSpPr/>
            <p:nvPr/>
          </p:nvCxnSpPr>
          <p:spPr>
            <a:xfrm>
              <a:off x="3892902" y="1160794"/>
              <a:ext cx="1368152" cy="576064"/>
            </a:xfrm>
            <a:prstGeom prst="straightConnector1">
              <a:avLst/>
            </a:prstGeom>
            <a:ln w="5715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E9E114F5-C2B2-4D89-9483-C61D4BFDBE0D}"/>
              </a:ext>
            </a:extLst>
          </p:cNvPr>
          <p:cNvSpPr txBox="1"/>
          <p:nvPr/>
        </p:nvSpPr>
        <p:spPr>
          <a:xfrm>
            <a:off x="0" y="5961593"/>
            <a:ext cx="9036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1.16 students should be able to compare two different user interfaces and identify different design decisions that shape the user experience</a:t>
            </a:r>
          </a:p>
        </p:txBody>
      </p:sp>
    </p:spTree>
    <p:extLst>
      <p:ext uri="{BB962C8B-B14F-4D97-AF65-F5344CB8AC3E}">
        <p14:creationId xmlns:p14="http://schemas.microsoft.com/office/powerpoint/2010/main" val="1424978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E" dirty="0"/>
              <a:t>Create a txt file </a:t>
            </a:r>
            <a:br>
              <a:rPr lang="en-IE" dirty="0"/>
            </a:br>
            <a:r>
              <a:rPr lang="en-IE" dirty="0"/>
              <a:t>and write some text to the file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60E059-81A0-4EAB-A2A7-392FD4E2C8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63" y="1988840"/>
            <a:ext cx="7867279" cy="3388719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E3516266-D7B6-46F1-9589-42D20D294875}"/>
              </a:ext>
            </a:extLst>
          </p:cNvPr>
          <p:cNvSpPr txBox="1">
            <a:spLocks/>
          </p:cNvSpPr>
          <p:nvPr/>
        </p:nvSpPr>
        <p:spPr>
          <a:xfrm>
            <a:off x="13356" y="538340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dirty="0"/>
              <a:t>Try out this program. </a:t>
            </a:r>
          </a:p>
          <a:p>
            <a:r>
              <a:rPr lang="en-IE" dirty="0"/>
              <a:t>Save it for future use. </a:t>
            </a:r>
          </a:p>
        </p:txBody>
      </p:sp>
    </p:spTree>
    <p:extLst>
      <p:ext uri="{BB962C8B-B14F-4D97-AF65-F5344CB8AC3E}">
        <p14:creationId xmlns:p14="http://schemas.microsoft.com/office/powerpoint/2010/main" val="520174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E" dirty="0"/>
              <a:t>Create a txt file </a:t>
            </a:r>
            <a:br>
              <a:rPr lang="en-IE" dirty="0"/>
            </a:br>
            <a:r>
              <a:rPr lang="en-IE" dirty="0"/>
              <a:t>and write some text to the file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0AC077-EC39-4249-8E92-D2A20F1977E0}"/>
              </a:ext>
            </a:extLst>
          </p:cNvPr>
          <p:cNvSpPr/>
          <p:nvPr/>
        </p:nvSpPr>
        <p:spPr>
          <a:xfrm>
            <a:off x="5940152" y="2551837"/>
            <a:ext cx="2830775" cy="1754326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IE" dirty="0"/>
              <a:t>My first </a:t>
            </a:r>
            <a:r>
              <a:rPr lang="en-IE" dirty="0" err="1"/>
              <a:t>line.My</a:t>
            </a:r>
            <a:r>
              <a:rPr lang="en-IE" dirty="0"/>
              <a:t> second line.</a:t>
            </a:r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C530C2C-EA4A-45D5-BE04-F476CFC38D21}"/>
              </a:ext>
            </a:extLst>
          </p:cNvPr>
          <p:cNvSpPr txBox="1">
            <a:spLocks/>
          </p:cNvSpPr>
          <p:nvPr/>
        </p:nvSpPr>
        <p:spPr>
          <a:xfrm>
            <a:off x="5560463" y="2132856"/>
            <a:ext cx="32403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sz="2800" b="1" dirty="0">
                <a:solidFill>
                  <a:srgbClr val="00B050"/>
                </a:solidFill>
              </a:rPr>
              <a:t>IO basics.txt </a:t>
            </a:r>
            <a:r>
              <a:rPr lang="en-IE" sz="2800" dirty="0"/>
              <a:t>file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F40AEFF-85D6-4B41-9716-AFE41AB37EC3}"/>
              </a:ext>
            </a:extLst>
          </p:cNvPr>
          <p:cNvGrpSpPr/>
          <p:nvPr/>
        </p:nvGrpSpPr>
        <p:grpSpPr>
          <a:xfrm>
            <a:off x="371680" y="1760418"/>
            <a:ext cx="5568472" cy="3332651"/>
            <a:chOff x="371680" y="1760418"/>
            <a:chExt cx="5568472" cy="3332651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C460E059-81A0-4EAB-A2A7-392FD4E2C8B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80" y="1760418"/>
              <a:ext cx="4716016" cy="3332651"/>
            </a:xfrm>
            <a:prstGeom prst="rect">
              <a:avLst/>
            </a:prstGeom>
          </p:spPr>
        </p:pic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C25D273C-350B-4FFC-9B92-9D455FC77FD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43529" y="2780928"/>
              <a:ext cx="2396623" cy="69060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CF57B1F1-303B-4B3D-8F4C-6FF74AD5E30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86138" y="2848872"/>
              <a:ext cx="2247196" cy="84993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825A2835-1061-4D45-A352-139D314EB56D}"/>
              </a:ext>
            </a:extLst>
          </p:cNvPr>
          <p:cNvSpPr txBox="1">
            <a:spLocks/>
          </p:cNvSpPr>
          <p:nvPr/>
        </p:nvSpPr>
        <p:spPr>
          <a:xfrm>
            <a:off x="251520" y="525453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dirty="0"/>
              <a:t>Open your txt file.</a:t>
            </a:r>
          </a:p>
          <a:p>
            <a:r>
              <a:rPr lang="en-IE" dirty="0"/>
              <a:t>What do you notice?</a:t>
            </a:r>
          </a:p>
        </p:txBody>
      </p:sp>
    </p:spTree>
    <p:extLst>
      <p:ext uri="{BB962C8B-B14F-4D97-AF65-F5344CB8AC3E}">
        <p14:creationId xmlns:p14="http://schemas.microsoft.com/office/powerpoint/2010/main" val="301939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4FBD8ED-FDD6-4F2D-A74C-25F71BD908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3" y="1268760"/>
            <a:ext cx="5878783" cy="372107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F83062-0084-4398-9A1B-1F935345538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IE" dirty="0"/>
              <a:t>Inserting on a new line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0AC077-EC39-4249-8E92-D2A20F1977E0}"/>
              </a:ext>
            </a:extLst>
          </p:cNvPr>
          <p:cNvSpPr/>
          <p:nvPr/>
        </p:nvSpPr>
        <p:spPr>
          <a:xfrm>
            <a:off x="6055414" y="2551837"/>
            <a:ext cx="2736304" cy="1754326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IE" dirty="0"/>
              <a:t>My first line.</a:t>
            </a:r>
          </a:p>
          <a:p>
            <a:r>
              <a:rPr lang="en-IE" dirty="0"/>
              <a:t>My second line.</a:t>
            </a:r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C530C2C-EA4A-45D5-BE04-F476CFC38D21}"/>
              </a:ext>
            </a:extLst>
          </p:cNvPr>
          <p:cNvSpPr txBox="1">
            <a:spLocks/>
          </p:cNvSpPr>
          <p:nvPr/>
        </p:nvSpPr>
        <p:spPr>
          <a:xfrm>
            <a:off x="5796137" y="2082455"/>
            <a:ext cx="32403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sz="2800" b="1" dirty="0">
                <a:solidFill>
                  <a:srgbClr val="00B050"/>
                </a:solidFill>
              </a:rPr>
              <a:t>IO basics.txt </a:t>
            </a:r>
            <a:r>
              <a:rPr lang="en-IE" sz="2800" dirty="0"/>
              <a:t>file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25D273C-350B-4FFC-9B92-9D455FC77FDA}"/>
              </a:ext>
            </a:extLst>
          </p:cNvPr>
          <p:cNvCxnSpPr>
            <a:cxnSpLocks/>
          </p:cNvCxnSpPr>
          <p:nvPr/>
        </p:nvCxnSpPr>
        <p:spPr>
          <a:xfrm flipV="1">
            <a:off x="3985144" y="2739196"/>
            <a:ext cx="2070270" cy="45124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F57B1F1-303B-4B3D-8F4C-6FF74AD5E30A}"/>
              </a:ext>
            </a:extLst>
          </p:cNvPr>
          <p:cNvCxnSpPr>
            <a:cxnSpLocks/>
          </p:cNvCxnSpPr>
          <p:nvPr/>
        </p:nvCxnSpPr>
        <p:spPr>
          <a:xfrm flipV="1">
            <a:off x="4212502" y="3055893"/>
            <a:ext cx="1773784" cy="5247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825A2835-1061-4D45-A352-139D314EB56D}"/>
              </a:ext>
            </a:extLst>
          </p:cNvPr>
          <p:cNvSpPr txBox="1">
            <a:spLocks/>
          </p:cNvSpPr>
          <p:nvPr/>
        </p:nvSpPr>
        <p:spPr>
          <a:xfrm>
            <a:off x="251520" y="525453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b="1" dirty="0">
                <a:solidFill>
                  <a:srgbClr val="00B050"/>
                </a:solidFill>
              </a:rPr>
              <a:t>“\n” </a:t>
            </a:r>
            <a:r>
              <a:rPr lang="en-IE" dirty="0"/>
              <a:t>inserts a new line in the output.</a:t>
            </a:r>
          </a:p>
          <a:p>
            <a:r>
              <a:rPr lang="en-IE" dirty="0"/>
              <a:t>Find out what the backslash (</a:t>
            </a:r>
            <a:r>
              <a:rPr lang="en-IE" b="1" dirty="0">
                <a:solidFill>
                  <a:srgbClr val="00B050"/>
                </a:solidFill>
              </a:rPr>
              <a:t>“\”</a:t>
            </a:r>
            <a:r>
              <a:rPr lang="en-IE" dirty="0"/>
              <a:t>) is called.</a:t>
            </a:r>
          </a:p>
        </p:txBody>
      </p:sp>
    </p:spTree>
    <p:extLst>
      <p:ext uri="{BB962C8B-B14F-4D97-AF65-F5344CB8AC3E}">
        <p14:creationId xmlns:p14="http://schemas.microsoft.com/office/powerpoint/2010/main" val="85678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7611</TotalTime>
  <Words>1745</Words>
  <Application>Microsoft Office PowerPoint</Application>
  <PresentationFormat>On-screen Show (4:3)</PresentationFormat>
  <Paragraphs>147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1_Office Theme</vt:lpstr>
      <vt:lpstr>2_Office Theme</vt:lpstr>
      <vt:lpstr>Learning to Program in Python</vt:lpstr>
      <vt:lpstr>Learning Intentions</vt:lpstr>
      <vt:lpstr>A first program from the starter lesson</vt:lpstr>
      <vt:lpstr>INPUT - Receiving Data </vt:lpstr>
      <vt:lpstr>OUTPUT - Sending Data </vt:lpstr>
      <vt:lpstr>PowerPoint Presentation</vt:lpstr>
      <vt:lpstr>Create a txt file  and write some text to the file</vt:lpstr>
      <vt:lpstr>Create a txt file  and write some text to the file</vt:lpstr>
      <vt:lpstr>Inserting on a new line</vt:lpstr>
      <vt:lpstr>Read a txt file </vt:lpstr>
      <vt:lpstr>Output from previous code</vt:lpstr>
      <vt:lpstr>Read a txt file – line by line</vt:lpstr>
      <vt:lpstr>Output from reading a txt file </vt:lpstr>
      <vt:lpstr>PowerPoint Presentation</vt:lpstr>
      <vt:lpstr>Add on to an existing txt file</vt:lpstr>
      <vt:lpstr>Mystery File Editing</vt:lpstr>
      <vt:lpstr>PowerPoint Presentation</vt:lpstr>
      <vt:lpstr>Learning Review</vt:lpstr>
    </vt:vector>
  </TitlesOfParts>
  <Company>NCCA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CCS;PB</dc:creator>
  <cp:lastModifiedBy>Paul Behan</cp:lastModifiedBy>
  <cp:revision>117</cp:revision>
  <dcterms:created xsi:type="dcterms:W3CDTF">2013-05-23T11:58:22Z</dcterms:created>
  <dcterms:modified xsi:type="dcterms:W3CDTF">2018-04-19T12:29:56Z</dcterms:modified>
</cp:coreProperties>
</file>