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jpg&amp;ehk=yRzK0NCfYGUWv7LC81inQw&amp;r=0&amp;pid=OfficeInsert" ContentType="image/jpeg"/>
  <Default Extension="png&amp;ehk=OTXc08G4oHYjnA33wvKmnw&amp;r=0&amp;pid=OfficeInsert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48" r:id="rId2"/>
  </p:sldMasterIdLst>
  <p:notesMasterIdLst>
    <p:notesMasterId r:id="rId13"/>
  </p:notesMasterIdLst>
  <p:sldIdLst>
    <p:sldId id="256" r:id="rId3"/>
    <p:sldId id="288" r:id="rId4"/>
    <p:sldId id="289" r:id="rId5"/>
    <p:sldId id="291" r:id="rId6"/>
    <p:sldId id="292" r:id="rId7"/>
    <p:sldId id="290" r:id="rId8"/>
    <p:sldId id="293" r:id="rId9"/>
    <p:sldId id="278" r:id="rId10"/>
    <p:sldId id="295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908" autoAdjust="0"/>
  </p:normalViewPr>
  <p:slideViewPr>
    <p:cSldViewPr>
      <p:cViewPr varScale="1">
        <p:scale>
          <a:sx n="75" d="100"/>
          <a:sy n="75" d="100"/>
        </p:scale>
        <p:origin x="165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e9d996f74f5bb3a5" providerId="LiveId" clId="{36E5B193-D906-489C-8389-9DABC0F33D91}"/>
  </pc:docChgLst>
  <pc:docChgLst>
    <pc:chgData name="Paul Behan" userId="3dd5e58b-e9bc-46ea-ab82-ff124408224e" providerId="ADAL" clId="{0E6CD3B6-A167-4134-948E-7276731DC4A1}"/>
    <pc:docChg chg="custSel modSld">
      <pc:chgData name="Paul Behan" userId="3dd5e58b-e9bc-46ea-ab82-ff124408224e" providerId="ADAL" clId="{0E6CD3B6-A167-4134-948E-7276731DC4A1}" dt="2018-04-05T09:00:53.789" v="9" actId="2696"/>
      <pc:docMkLst>
        <pc:docMk/>
      </pc:docMkLst>
      <pc:sldChg chg="addSp delSp modSp">
        <pc:chgData name="Paul Behan" userId="3dd5e58b-e9bc-46ea-ab82-ff124408224e" providerId="ADAL" clId="{0E6CD3B6-A167-4134-948E-7276731DC4A1}" dt="2018-04-04T13:57:35.252" v="5" actId="2711"/>
        <pc:sldMkLst>
          <pc:docMk/>
          <pc:sldMk cId="0" sldId="256"/>
        </pc:sldMkLst>
        <pc:spChg chg="mod">
          <ac:chgData name="Paul Behan" userId="3dd5e58b-e9bc-46ea-ab82-ff124408224e" providerId="ADAL" clId="{0E6CD3B6-A167-4134-948E-7276731DC4A1}" dt="2018-04-04T13:57:28.067" v="4" actId="255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Paul Behan" userId="3dd5e58b-e9bc-46ea-ab82-ff124408224e" providerId="ADAL" clId="{0E6CD3B6-A167-4134-948E-7276731DC4A1}" dt="2018-04-04T13:57:18.271" v="2" actId="478"/>
          <ac:spMkLst>
            <pc:docMk/>
            <pc:sldMk cId="0" sldId="256"/>
            <ac:spMk id="3" creationId="{3BA8D9E0-CEE5-4722-B20C-2DBC0B378C7B}"/>
          </ac:spMkLst>
        </pc:spChg>
        <pc:spChg chg="mod">
          <ac:chgData name="Paul Behan" userId="3dd5e58b-e9bc-46ea-ab82-ff124408224e" providerId="ADAL" clId="{0E6CD3B6-A167-4134-948E-7276731DC4A1}" dt="2018-04-04T13:57:35.252" v="5" actId="2711"/>
          <ac:spMkLst>
            <pc:docMk/>
            <pc:sldMk cId="0" sldId="256"/>
            <ac:spMk id="4" creationId="{EA194DA6-C8E9-48BA-993D-3663F80EB0B3}"/>
          </ac:spMkLst>
        </pc:spChg>
      </pc:sldChg>
      <pc:sldMasterChg chg="delSldLayout">
        <pc:chgData name="Paul Behan" userId="3dd5e58b-e9bc-46ea-ab82-ff124408224e" providerId="ADAL" clId="{0E6CD3B6-A167-4134-948E-7276731DC4A1}" dt="2018-04-05T09:00:53.789" v="9" actId="2696"/>
        <pc:sldMasterMkLst>
          <pc:docMk/>
          <pc:sldMasterMk cId="1174964220" sldId="2147483662"/>
        </pc:sldMasterMkLst>
        <pc:sldLayoutChg chg="del">
          <pc:chgData name="Paul Behan" userId="3dd5e58b-e9bc-46ea-ab82-ff124408224e" providerId="ADAL" clId="{0E6CD3B6-A167-4134-948E-7276731DC4A1}" dt="2018-04-05T09:00:53.773" v="6" actId="2696"/>
          <pc:sldLayoutMkLst>
            <pc:docMk/>
            <pc:sldMasterMk cId="1174964220" sldId="2147483662"/>
            <pc:sldLayoutMk cId="4002008102" sldId="2147483663"/>
          </pc:sldLayoutMkLst>
        </pc:sldLayoutChg>
        <pc:sldLayoutChg chg="del">
          <pc:chgData name="Paul Behan" userId="3dd5e58b-e9bc-46ea-ab82-ff124408224e" providerId="ADAL" clId="{0E6CD3B6-A167-4134-948E-7276731DC4A1}" dt="2018-04-05T09:00:53.773" v="7" actId="2696"/>
          <pc:sldLayoutMkLst>
            <pc:docMk/>
            <pc:sldMasterMk cId="1174964220" sldId="2147483662"/>
            <pc:sldLayoutMk cId="2582708416" sldId="2147483664"/>
          </pc:sldLayoutMkLst>
        </pc:sldLayoutChg>
        <pc:sldLayoutChg chg="del">
          <pc:chgData name="Paul Behan" userId="3dd5e58b-e9bc-46ea-ab82-ff124408224e" providerId="ADAL" clId="{0E6CD3B6-A167-4134-948E-7276731DC4A1}" dt="2018-04-05T09:00:53.773" v="8" actId="2696"/>
          <pc:sldLayoutMkLst>
            <pc:docMk/>
            <pc:sldMasterMk cId="1174964220" sldId="2147483662"/>
            <pc:sldLayoutMk cId="4047076264" sldId="2147483665"/>
          </pc:sldLayoutMkLst>
        </pc:sldLayoutChg>
        <pc:sldLayoutChg chg="del">
          <pc:chgData name="Paul Behan" userId="3dd5e58b-e9bc-46ea-ab82-ff124408224e" providerId="ADAL" clId="{0E6CD3B6-A167-4134-948E-7276731DC4A1}" dt="2018-04-05T09:00:53.789" v="9" actId="2696"/>
          <pc:sldLayoutMkLst>
            <pc:docMk/>
            <pc:sldMasterMk cId="1174964220" sldId="2147483662"/>
            <pc:sldLayoutMk cId="581870441" sldId="2147483666"/>
          </pc:sldLayoutMkLst>
        </pc:sldLayoutChg>
      </pc:sldMasterChg>
    </pc:docChg>
  </pc:docChgLst>
  <pc:docChgLst>
    <pc:chgData name="paulbehanx123@live.com" userId="e9d996f74f5bb3a5" providerId="LiveId" clId="{840AD383-9C79-44E6-AC23-63E8D773B8B2}"/>
  </pc:docChgLst>
  <pc:docChgLst>
    <pc:chgData name="Paul Behan" userId="e9d996f74f5bb3a5" providerId="LiveId" clId="{B9FB2BC9-12DA-46A0-89C9-01F7FC07952A}"/>
  </pc:docChgLst>
  <pc:docChgLst>
    <pc:chgData name="Paul Behan" userId="3dd5e58b-e9bc-46ea-ab82-ff124408224e" providerId="ADAL" clId="{BE644BD8-7F9F-488C-875F-CA77336684DA}"/>
    <pc:docChg chg="custSel modSld">
      <pc:chgData name="Paul Behan" userId="3dd5e58b-e9bc-46ea-ab82-ff124408224e" providerId="ADAL" clId="{BE644BD8-7F9F-488C-875F-CA77336684DA}" dt="2018-03-19T17:56:09.654" v="1151" actId="20577"/>
      <pc:docMkLst>
        <pc:docMk/>
      </pc:docMkLst>
      <pc:sldChg chg="addSp delSp modSp modNotesTx">
        <pc:chgData name="Paul Behan" userId="3dd5e58b-e9bc-46ea-ab82-ff124408224e" providerId="ADAL" clId="{BE644BD8-7F9F-488C-875F-CA77336684DA}" dt="2018-03-19T17:31:01.953" v="134" actId="20577"/>
        <pc:sldMkLst>
          <pc:docMk/>
          <pc:sldMk cId="0" sldId="256"/>
        </pc:sldMkLst>
        <pc:spChg chg="del mod">
          <ac:chgData name="Paul Behan" userId="3dd5e58b-e9bc-46ea-ab82-ff124408224e" providerId="ADAL" clId="{BE644BD8-7F9F-488C-875F-CA77336684DA}" dt="2018-03-19T17:20:28.563" v="32" actId="20577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Paul Behan" userId="3dd5e58b-e9bc-46ea-ab82-ff124408224e" providerId="ADAL" clId="{BE644BD8-7F9F-488C-875F-CA77336684DA}" dt="2018-03-19T17:21:39.455" v="69" actId="20577"/>
          <ac:spMkLst>
            <pc:docMk/>
            <pc:sldMk cId="0" sldId="256"/>
            <ac:spMk id="4" creationId="{EA194DA6-C8E9-48BA-993D-3663F80EB0B3}"/>
          </ac:spMkLst>
        </pc:spChg>
      </pc:sldChg>
      <pc:sldChg chg="addSp modSp">
        <pc:chgData name="Paul Behan" userId="3dd5e58b-e9bc-46ea-ab82-ff124408224e" providerId="ADAL" clId="{BE644BD8-7F9F-488C-875F-CA77336684DA}" dt="2018-03-19T17:55:44.402" v="1149" actId="1076"/>
        <pc:sldMkLst>
          <pc:docMk/>
          <pc:sldMk cId="543124677" sldId="278"/>
        </pc:sldMkLst>
        <pc:spChg chg="mod">
          <ac:chgData name="Paul Behan" userId="3dd5e58b-e9bc-46ea-ab82-ff124408224e" providerId="ADAL" clId="{BE644BD8-7F9F-488C-875F-CA77336684DA}" dt="2018-03-19T17:55:44.402" v="1149" actId="1076"/>
          <ac:spMkLst>
            <pc:docMk/>
            <pc:sldMk cId="543124677" sldId="278"/>
            <ac:spMk id="3" creationId="{D77D7D2C-0FF3-466B-BEF7-05AD2643CDE3}"/>
          </ac:spMkLst>
        </pc:spChg>
        <pc:spChg chg="mod">
          <ac:chgData name="Paul Behan" userId="3dd5e58b-e9bc-46ea-ab82-ff124408224e" providerId="ADAL" clId="{BE644BD8-7F9F-488C-875F-CA77336684DA}" dt="2018-03-19T17:55:35.982" v="1146" actId="1076"/>
          <ac:spMkLst>
            <pc:docMk/>
            <pc:sldMk cId="543124677" sldId="278"/>
            <ac:spMk id="5" creationId="{20328C1F-A9F5-442A-89C1-F845E58AF8A7}"/>
          </ac:spMkLst>
        </pc:spChg>
        <pc:spChg chg="mod">
          <ac:chgData name="Paul Behan" userId="3dd5e58b-e9bc-46ea-ab82-ff124408224e" providerId="ADAL" clId="{BE644BD8-7F9F-488C-875F-CA77336684DA}" dt="2018-03-19T17:55:39.217" v="1147" actId="1076"/>
          <ac:spMkLst>
            <pc:docMk/>
            <pc:sldMk cId="543124677" sldId="278"/>
            <ac:spMk id="7" creationId="{04BC580B-9216-429D-BE56-CEC5C0EB2951}"/>
          </ac:spMkLst>
        </pc:spChg>
        <pc:spChg chg="add mod">
          <ac:chgData name="Paul Behan" userId="3dd5e58b-e9bc-46ea-ab82-ff124408224e" providerId="ADAL" clId="{BE644BD8-7F9F-488C-875F-CA77336684DA}" dt="2018-03-19T17:54:48.334" v="1144" actId="1076"/>
          <ac:spMkLst>
            <pc:docMk/>
            <pc:sldMk cId="543124677" sldId="278"/>
            <ac:spMk id="8" creationId="{99627BA5-5CE2-4D5C-9652-B1AB6A9B499A}"/>
          </ac:spMkLst>
        </pc:spChg>
        <pc:spChg chg="mod">
          <ac:chgData name="Paul Behan" userId="3dd5e58b-e9bc-46ea-ab82-ff124408224e" providerId="ADAL" clId="{BE644BD8-7F9F-488C-875F-CA77336684DA}" dt="2018-03-19T17:55:41.614" v="1148" actId="1076"/>
          <ac:spMkLst>
            <pc:docMk/>
            <pc:sldMk cId="543124677" sldId="278"/>
            <ac:spMk id="9" creationId="{99446BBD-71FA-40A3-AE30-2711B21A1BC6}"/>
          </ac:spMkLst>
        </pc:spChg>
      </pc:sldChg>
      <pc:sldChg chg="addSp delSp modSp modNotesTx">
        <pc:chgData name="Paul Behan" userId="3dd5e58b-e9bc-46ea-ab82-ff124408224e" providerId="ADAL" clId="{BE644BD8-7F9F-488C-875F-CA77336684DA}" dt="2018-03-19T17:52:49.506" v="1135" actId="27636"/>
        <pc:sldMkLst>
          <pc:docMk/>
          <pc:sldMk cId="3643977079" sldId="288"/>
        </pc:sldMkLst>
        <pc:spChg chg="mod">
          <ac:chgData name="Paul Behan" userId="3dd5e58b-e9bc-46ea-ab82-ff124408224e" providerId="ADAL" clId="{BE644BD8-7F9F-488C-875F-CA77336684DA}" dt="2018-03-19T17:52:49.506" v="1135" actId="27636"/>
          <ac:spMkLst>
            <pc:docMk/>
            <pc:sldMk cId="3643977079" sldId="288"/>
            <ac:spMk id="3" creationId="{00000000-0000-0000-0000-000000000000}"/>
          </ac:spMkLst>
        </pc:spChg>
        <pc:spChg chg="add del mod">
          <ac:chgData name="Paul Behan" userId="3dd5e58b-e9bc-46ea-ab82-ff124408224e" providerId="ADAL" clId="{BE644BD8-7F9F-488C-875F-CA77336684DA}" dt="2018-03-19T17:52:45.722" v="1133" actId="478"/>
          <ac:spMkLst>
            <pc:docMk/>
            <pc:sldMk cId="3643977079" sldId="288"/>
            <ac:spMk id="4" creationId="{AB37EC9D-5E54-4AFE-9DEE-3F039D74A411}"/>
          </ac:spMkLst>
        </pc:spChg>
      </pc:sldChg>
      <pc:sldChg chg="addSp modSp">
        <pc:chgData name="Paul Behan" userId="3dd5e58b-e9bc-46ea-ab82-ff124408224e" providerId="ADAL" clId="{BE644BD8-7F9F-488C-875F-CA77336684DA}" dt="2018-03-19T17:30:32.884" v="125" actId="1076"/>
        <pc:sldMkLst>
          <pc:docMk/>
          <pc:sldMk cId="3012469415" sldId="289"/>
        </pc:sldMkLst>
        <pc:spChg chg="add mod">
          <ac:chgData name="Paul Behan" userId="3dd5e58b-e9bc-46ea-ab82-ff124408224e" providerId="ADAL" clId="{BE644BD8-7F9F-488C-875F-CA77336684DA}" dt="2018-03-19T17:30:32.884" v="125" actId="1076"/>
          <ac:spMkLst>
            <pc:docMk/>
            <pc:sldMk cId="3012469415" sldId="289"/>
            <ac:spMk id="6" creationId="{BF08CBFF-2133-4FBD-8B0E-155DB064E883}"/>
          </ac:spMkLst>
        </pc:spChg>
      </pc:sldChg>
      <pc:sldChg chg="modSp">
        <pc:chgData name="Paul Behan" userId="3dd5e58b-e9bc-46ea-ab82-ff124408224e" providerId="ADAL" clId="{BE644BD8-7F9F-488C-875F-CA77336684DA}" dt="2018-03-19T17:41:26.213" v="805" actId="2711"/>
        <pc:sldMkLst>
          <pc:docMk/>
          <pc:sldMk cId="2983818314" sldId="290"/>
        </pc:sldMkLst>
        <pc:spChg chg="mod">
          <ac:chgData name="Paul Behan" userId="3dd5e58b-e9bc-46ea-ab82-ff124408224e" providerId="ADAL" clId="{BE644BD8-7F9F-488C-875F-CA77336684DA}" dt="2018-03-19T17:40:52.579" v="803" actId="1076"/>
          <ac:spMkLst>
            <pc:docMk/>
            <pc:sldMk cId="2983818314" sldId="290"/>
            <ac:spMk id="2" creationId="{00000000-0000-0000-0000-000000000000}"/>
          </ac:spMkLst>
        </pc:spChg>
        <pc:spChg chg="mod">
          <ac:chgData name="Paul Behan" userId="3dd5e58b-e9bc-46ea-ab82-ff124408224e" providerId="ADAL" clId="{BE644BD8-7F9F-488C-875F-CA77336684DA}" dt="2018-03-19T17:41:26.213" v="805" actId="2711"/>
          <ac:spMkLst>
            <pc:docMk/>
            <pc:sldMk cId="2983818314" sldId="290"/>
            <ac:spMk id="4" creationId="{40E9F73D-4009-49F3-A500-858EEE981B94}"/>
          </ac:spMkLst>
        </pc:spChg>
        <pc:picChg chg="mod">
          <ac:chgData name="Paul Behan" userId="3dd5e58b-e9bc-46ea-ab82-ff124408224e" providerId="ADAL" clId="{BE644BD8-7F9F-488C-875F-CA77336684DA}" dt="2018-03-19T17:39:26.879" v="652" actId="14100"/>
          <ac:picMkLst>
            <pc:docMk/>
            <pc:sldMk cId="2983818314" sldId="290"/>
            <ac:picMk id="8" creationId="{A153B0F9-B110-4AE2-A347-7156B78424AB}"/>
          </ac:picMkLst>
        </pc:picChg>
      </pc:sldChg>
      <pc:sldChg chg="modSp modNotesTx">
        <pc:chgData name="Paul Behan" userId="3dd5e58b-e9bc-46ea-ab82-ff124408224e" providerId="ADAL" clId="{BE644BD8-7F9F-488C-875F-CA77336684DA}" dt="2018-03-19T17:55:14.634" v="1145" actId="1076"/>
        <pc:sldMkLst>
          <pc:docMk/>
          <pc:sldMk cId="783505111" sldId="291"/>
        </pc:sldMkLst>
        <pc:spChg chg="mod">
          <ac:chgData name="Paul Behan" userId="3dd5e58b-e9bc-46ea-ab82-ff124408224e" providerId="ADAL" clId="{BE644BD8-7F9F-488C-875F-CA77336684DA}" dt="2018-03-19T17:32:37.576" v="136" actId="20577"/>
          <ac:spMkLst>
            <pc:docMk/>
            <pc:sldMk cId="783505111" sldId="291"/>
            <ac:spMk id="2" creationId="{00000000-0000-0000-0000-000000000000}"/>
          </ac:spMkLst>
        </pc:spChg>
        <pc:spChg chg="mod">
          <ac:chgData name="Paul Behan" userId="3dd5e58b-e9bc-46ea-ab82-ff124408224e" providerId="ADAL" clId="{BE644BD8-7F9F-488C-875F-CA77336684DA}" dt="2018-03-19T17:55:14.634" v="1145" actId="1076"/>
          <ac:spMkLst>
            <pc:docMk/>
            <pc:sldMk cId="783505111" sldId="291"/>
            <ac:spMk id="3" creationId="{00000000-0000-0000-0000-000000000000}"/>
          </ac:spMkLst>
        </pc:spChg>
      </pc:sldChg>
      <pc:sldChg chg="addSp delSp modSp modNotesTx">
        <pc:chgData name="Paul Behan" userId="3dd5e58b-e9bc-46ea-ab82-ff124408224e" providerId="ADAL" clId="{BE644BD8-7F9F-488C-875F-CA77336684DA}" dt="2018-03-19T17:44:38.371" v="1012" actId="20577"/>
        <pc:sldMkLst>
          <pc:docMk/>
          <pc:sldMk cId="2029326226" sldId="292"/>
        </pc:sldMkLst>
        <pc:spChg chg="mod">
          <ac:chgData name="Paul Behan" userId="3dd5e58b-e9bc-46ea-ab82-ff124408224e" providerId="ADAL" clId="{BE644BD8-7F9F-488C-875F-CA77336684DA}" dt="2018-03-19T17:34:39.597" v="361" actId="20577"/>
          <ac:spMkLst>
            <pc:docMk/>
            <pc:sldMk cId="2029326226" sldId="292"/>
            <ac:spMk id="2" creationId="{00000000-0000-0000-0000-000000000000}"/>
          </ac:spMkLst>
        </pc:spChg>
        <pc:spChg chg="mod">
          <ac:chgData name="Paul Behan" userId="3dd5e58b-e9bc-46ea-ab82-ff124408224e" providerId="ADAL" clId="{BE644BD8-7F9F-488C-875F-CA77336684DA}" dt="2018-03-19T17:36:14.403" v="419" actId="1076"/>
          <ac:spMkLst>
            <pc:docMk/>
            <pc:sldMk cId="2029326226" sldId="292"/>
            <ac:spMk id="3" creationId="{00000000-0000-0000-0000-000000000000}"/>
          </ac:spMkLst>
        </pc:spChg>
        <pc:spChg chg="mod">
          <ac:chgData name="Paul Behan" userId="3dd5e58b-e9bc-46ea-ab82-ff124408224e" providerId="ADAL" clId="{BE644BD8-7F9F-488C-875F-CA77336684DA}" dt="2018-03-19T17:36:03.729" v="416" actId="20577"/>
          <ac:spMkLst>
            <pc:docMk/>
            <pc:sldMk cId="2029326226" sldId="292"/>
            <ac:spMk id="4" creationId="{4AB39031-0F43-4FC1-BD13-B31058A3DFCF}"/>
          </ac:spMkLst>
        </pc:spChg>
        <pc:spChg chg="del">
          <ac:chgData name="Paul Behan" userId="3dd5e58b-e9bc-46ea-ab82-ff124408224e" providerId="ADAL" clId="{BE644BD8-7F9F-488C-875F-CA77336684DA}" dt="2018-03-19T17:35:51.305" v="409" actId="478"/>
          <ac:spMkLst>
            <pc:docMk/>
            <pc:sldMk cId="2029326226" sldId="292"/>
            <ac:spMk id="6" creationId="{B2768C79-6448-4683-8316-9BFA95E59C57}"/>
          </ac:spMkLst>
        </pc:spChg>
        <pc:spChg chg="add mod">
          <ac:chgData name="Paul Behan" userId="3dd5e58b-e9bc-46ea-ab82-ff124408224e" providerId="ADAL" clId="{BE644BD8-7F9F-488C-875F-CA77336684DA}" dt="2018-03-19T17:36:50.135" v="423" actId="1076"/>
          <ac:spMkLst>
            <pc:docMk/>
            <pc:sldMk cId="2029326226" sldId="292"/>
            <ac:spMk id="7" creationId="{14481D22-655C-4139-9822-1FF100AD2102}"/>
          </ac:spMkLst>
        </pc:spChg>
      </pc:sldChg>
      <pc:sldChg chg="modSp modNotesTx">
        <pc:chgData name="Paul Behan" userId="3dd5e58b-e9bc-46ea-ab82-ff124408224e" providerId="ADAL" clId="{BE644BD8-7F9F-488C-875F-CA77336684DA}" dt="2018-03-19T17:50:29.070" v="1124" actId="20577"/>
        <pc:sldMkLst>
          <pc:docMk/>
          <pc:sldMk cId="598141176" sldId="293"/>
        </pc:sldMkLst>
        <pc:spChg chg="mod">
          <ac:chgData name="Paul Behan" userId="3dd5e58b-e9bc-46ea-ab82-ff124408224e" providerId="ADAL" clId="{BE644BD8-7F9F-488C-875F-CA77336684DA}" dt="2018-03-19T17:46:42.551" v="1028" actId="1076"/>
          <ac:spMkLst>
            <pc:docMk/>
            <pc:sldMk cId="598141176" sldId="293"/>
            <ac:spMk id="2" creationId="{00000000-0000-0000-0000-000000000000}"/>
          </ac:spMkLst>
        </pc:spChg>
        <pc:picChg chg="mod">
          <ac:chgData name="Paul Behan" userId="3dd5e58b-e9bc-46ea-ab82-ff124408224e" providerId="ADAL" clId="{BE644BD8-7F9F-488C-875F-CA77336684DA}" dt="2018-03-19T17:46:38.363" v="1027" actId="1076"/>
          <ac:picMkLst>
            <pc:docMk/>
            <pc:sldMk cId="598141176" sldId="293"/>
            <ac:picMk id="11" creationId="{23C75F49-80E0-4ED2-BCCF-7825ACED14F5}"/>
          </ac:picMkLst>
        </pc:picChg>
      </pc:sldChg>
      <pc:sldChg chg="modSp modNotesTx">
        <pc:chgData name="Paul Behan" userId="3dd5e58b-e9bc-46ea-ab82-ff124408224e" providerId="ADAL" clId="{BE644BD8-7F9F-488C-875F-CA77336684DA}" dt="2018-03-19T17:56:09.654" v="1151" actId="20577"/>
        <pc:sldMkLst>
          <pc:docMk/>
          <pc:sldMk cId="2646030292" sldId="294"/>
        </pc:sldMkLst>
        <pc:spChg chg="mod">
          <ac:chgData name="Paul Behan" userId="3dd5e58b-e9bc-46ea-ab82-ff124408224e" providerId="ADAL" clId="{BE644BD8-7F9F-488C-875F-CA77336684DA}" dt="2018-03-19T17:52:14.735" v="1129" actId="1076"/>
          <ac:spMkLst>
            <pc:docMk/>
            <pc:sldMk cId="2646030292" sldId="294"/>
            <ac:spMk id="5" creationId="{C0E60E7B-81D8-492F-8022-71C6917ED99F}"/>
          </ac:spMkLst>
        </pc:spChg>
      </pc:sldChg>
      <pc:sldChg chg="addSp modSp">
        <pc:chgData name="Paul Behan" userId="3dd5e58b-e9bc-46ea-ab82-ff124408224e" providerId="ADAL" clId="{BE644BD8-7F9F-488C-875F-CA77336684DA}" dt="2018-03-19T17:55:49.410" v="1150" actId="1076"/>
        <pc:sldMkLst>
          <pc:docMk/>
          <pc:sldMk cId="808490308" sldId="295"/>
        </pc:sldMkLst>
        <pc:spChg chg="mod">
          <ac:chgData name="Paul Behan" userId="3dd5e58b-e9bc-46ea-ab82-ff124408224e" providerId="ADAL" clId="{BE644BD8-7F9F-488C-875F-CA77336684DA}" dt="2018-03-19T17:55:49.410" v="1150" actId="1076"/>
          <ac:spMkLst>
            <pc:docMk/>
            <pc:sldMk cId="808490308" sldId="295"/>
            <ac:spMk id="3" creationId="{D77D7D2C-0FF3-466B-BEF7-05AD2643CDE3}"/>
          </ac:spMkLst>
        </pc:spChg>
        <pc:spChg chg="mod">
          <ac:chgData name="Paul Behan" userId="3dd5e58b-e9bc-46ea-ab82-ff124408224e" providerId="ADAL" clId="{BE644BD8-7F9F-488C-875F-CA77336684DA}" dt="2018-03-19T17:50:57.515" v="1128" actId="20577"/>
          <ac:spMkLst>
            <pc:docMk/>
            <pc:sldMk cId="808490308" sldId="295"/>
            <ac:spMk id="7" creationId="{04BC580B-9216-429D-BE56-CEC5C0EB2951}"/>
          </ac:spMkLst>
        </pc:spChg>
        <pc:spChg chg="add mod">
          <ac:chgData name="Paul Behan" userId="3dd5e58b-e9bc-46ea-ab82-ff124408224e" providerId="ADAL" clId="{BE644BD8-7F9F-488C-875F-CA77336684DA}" dt="2018-03-19T17:53:51.274" v="1140" actId="1076"/>
          <ac:spMkLst>
            <pc:docMk/>
            <pc:sldMk cId="808490308" sldId="295"/>
            <ac:spMk id="8" creationId="{D764707A-06C0-4167-8A1D-771EB2A07F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05/04/2018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How to control basic motion using Turtle graphics; plus a passing intro to import/attributes/objects.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On the NCCA website the challenge to decide whether the length of the circumference is longer than the length of some chords and radii in the circle would use a lot of the code in this lesson to simulate the problem.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755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These are the explicit aims… however the Turtle library allows the introduction the concept of </a:t>
            </a:r>
            <a:r>
              <a:rPr lang="en-IE" b="1" dirty="0"/>
              <a:t>IMPORT, MODULE, VARAIBLES and ATTRIBUTES </a:t>
            </a:r>
            <a:r>
              <a:rPr lang="en-IE" dirty="0"/>
              <a:t>without any full explanation needed at this early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0156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</a:t>
            </a:r>
            <a:r>
              <a:rPr lang="en-IE" b="1" dirty="0"/>
              <a:t>turtle. </a:t>
            </a:r>
            <a:r>
              <a:rPr lang="en-IE" dirty="0"/>
              <a:t>prefix is needed when you just use </a:t>
            </a:r>
            <a:r>
              <a:rPr lang="en-IE" b="1" dirty="0"/>
              <a:t>import turtle</a:t>
            </a:r>
            <a:r>
              <a:rPr lang="en-IE" dirty="0"/>
              <a:t>.  If you used </a:t>
            </a:r>
            <a:r>
              <a:rPr lang="en-IE" b="1" dirty="0"/>
              <a:t>from turtle import * </a:t>
            </a:r>
            <a:r>
              <a:rPr lang="en-IE" dirty="0"/>
              <a:t>you could dispense with the </a:t>
            </a:r>
            <a:r>
              <a:rPr lang="en-IE" b="1" dirty="0"/>
              <a:t>turtle. </a:t>
            </a:r>
            <a:r>
              <a:rPr lang="en-IE" dirty="0"/>
              <a:t>prefix.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037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Class is not part of the LCCS spec, however students will encounter classes in the course of their learning.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172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Data representation is an essential component of Computational Thinking. Variables with attributes allow for greater programming control and complexity.</a:t>
            </a:r>
          </a:p>
          <a:p>
            <a:r>
              <a:rPr lang="en-IE" dirty="0"/>
              <a:t>The CT level of a program in Scratch can be analysed using the </a:t>
            </a:r>
            <a:r>
              <a:rPr lang="en-IE" dirty="0" err="1"/>
              <a:t>DrScratch</a:t>
            </a:r>
            <a:r>
              <a:rPr lang="en-IE" dirty="0"/>
              <a:t> html resource on ncca.ie. Text-based and Block-based programming can complement each other.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9151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193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u="sng" dirty="0"/>
              <a:t>Highlight the circle method</a:t>
            </a:r>
            <a:r>
              <a:rPr lang="en-IE" dirty="0"/>
              <a:t>, as this will be needed for the computational challenge involving a simulation of a circle and chords as part of learning loops.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6289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full description of the turtle library is at </a:t>
            </a:r>
            <a:r>
              <a:rPr lang="en-IE" b="1" i="1" dirty="0"/>
              <a:t>https://docs.python.org/3/library/turtle.html</a:t>
            </a:r>
            <a:r>
              <a:rPr lang="en-IE" dirty="0"/>
              <a:t>. (Or just google appropriately)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3426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 full description of the turtle library is at </a:t>
            </a:r>
            <a:r>
              <a:rPr lang="en-IE" b="1" i="1" dirty="0"/>
              <a:t>https://docs.python.org/3/library/turtle.html</a:t>
            </a:r>
            <a:r>
              <a:rPr lang="en-IE" dirty="0"/>
              <a:t>. (Or just google appropriately)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557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nestcandy.blogspot.com/2012/06/inspirational-quote-sunday-1.html" TargetMode="External"/><Relationship Id="rId2" Type="http://schemas.openxmlformats.org/officeDocument/2006/relationships/image" Target="../media/image4.jpg&amp;ehk=yRzK0NCfYGUWv7LC81inQw&amp;r=0&amp;pid=OfficeInsert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466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ThinkPairShareSquare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A4CD9F-77FD-4ED2-A934-3CF935803F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983803">
            <a:off x="7112324" y="511380"/>
            <a:ext cx="1695614" cy="1130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60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89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496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&amp;ehk=OTXc08G4oHYjnA33wvKmnw&amp;r=0&amp;pid=OfficeInsert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ocaia.blogspot.com/2014_10_01_archive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&amp;ehk=OTXc08G4oHYjnA33wvKmnw&amp;r=0&amp;pid=OfficeInsert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ocaia.blogspot.com/2014_10_01_archiv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052736"/>
            <a:ext cx="6634034" cy="1325563"/>
          </a:xfrm>
        </p:spPr>
        <p:txBody>
          <a:bodyPr>
            <a:normAutofit/>
          </a:bodyPr>
          <a:lstStyle/>
          <a:p>
            <a:r>
              <a:rPr lang="en-US" sz="4400" dirty="0"/>
              <a:t>Learning to Program</a:t>
            </a:r>
            <a:br>
              <a:rPr lang="en-US" sz="4400" dirty="0"/>
            </a:br>
            <a:r>
              <a:rPr lang="en-US" sz="4400" dirty="0"/>
              <a:t>in Python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A194DA6-C8E9-48BA-993D-3663F80EB0B3}"/>
              </a:ext>
            </a:extLst>
          </p:cNvPr>
          <p:cNvSpPr txBox="1">
            <a:spLocks/>
          </p:cNvSpPr>
          <p:nvPr/>
        </p:nvSpPr>
        <p:spPr>
          <a:xfrm>
            <a:off x="2483768" y="4077072"/>
            <a:ext cx="6265763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900" b="1" dirty="0"/>
              <a:t>Concept 2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3900" b="1" dirty="0"/>
              <a:t>  Basic IO - Turtle Graphics</a:t>
            </a:r>
            <a:r>
              <a:rPr lang="en-US" sz="4000" dirty="0"/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Lesson Review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E60E7B-81D8-492F-8022-71C6917ED9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560" y="1722437"/>
            <a:ext cx="8229600" cy="3413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From this lesson I am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Create 2 or more instances of a turtle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Make turtles draw patterns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Understand terms such as Module, Import, Class, Object, Attributes.</a:t>
            </a:r>
          </a:p>
        </p:txBody>
      </p:sp>
    </p:spTree>
    <p:extLst>
      <p:ext uri="{BB962C8B-B14F-4D97-AF65-F5344CB8AC3E}">
        <p14:creationId xmlns:p14="http://schemas.microsoft.com/office/powerpoint/2010/main" val="264603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988840"/>
            <a:ext cx="8229600" cy="3413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From this lesson the students will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Create 2 or more instances of a turtle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Make turtles draw patterns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/>
              <a:t>Understand terms such as Module, Import, Class, Object, Attributes.</a:t>
            </a:r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The turtle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412875"/>
            <a:ext cx="8229600" cy="122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Python allows you to import extra modules, specifically written for Python users.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B39031-0F43-4FC1-BD13-B31058A3DFCF}"/>
              </a:ext>
            </a:extLst>
          </p:cNvPr>
          <p:cNvSpPr txBox="1">
            <a:spLocks/>
          </p:cNvSpPr>
          <p:nvPr/>
        </p:nvSpPr>
        <p:spPr>
          <a:xfrm>
            <a:off x="539552" y="2473423"/>
            <a:ext cx="8229600" cy="1089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One of them is called turtle.  You must import it to use it. You can then open a graphics window.</a:t>
            </a:r>
          </a:p>
          <a:p>
            <a:pPr marL="0" indent="0">
              <a:buFont typeface="Arial" pitchFamily="34" charset="0"/>
              <a:buNone/>
            </a:pPr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B94DC9-AB7D-453D-B982-D547517DC772}"/>
              </a:ext>
            </a:extLst>
          </p:cNvPr>
          <p:cNvSpPr/>
          <p:nvPr/>
        </p:nvSpPr>
        <p:spPr>
          <a:xfrm>
            <a:off x="585596" y="3656181"/>
            <a:ext cx="8039540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ourier" pitchFamily="49" charset="0"/>
              </a:rPr>
              <a:t>import turtle </a:t>
            </a:r>
            <a:r>
              <a:rPr lang="en-US" sz="3200" dirty="0">
                <a:solidFill>
                  <a:srgbClr val="FF0000"/>
                </a:solidFill>
                <a:latin typeface="Courier" pitchFamily="49" charset="0"/>
              </a:rPr>
              <a:t># so we can use the turtles library of commands</a:t>
            </a:r>
          </a:p>
          <a:p>
            <a:r>
              <a:rPr lang="en-US" sz="3200" dirty="0">
                <a:latin typeface="Courier" pitchFamily="49" charset="0"/>
              </a:rPr>
              <a:t>win = </a:t>
            </a:r>
            <a:r>
              <a:rPr lang="en-US" sz="3200" dirty="0" err="1">
                <a:latin typeface="Courier" pitchFamily="49" charset="0"/>
              </a:rPr>
              <a:t>turtle.Screen</a:t>
            </a:r>
            <a:r>
              <a:rPr lang="en-US" sz="3200" dirty="0">
                <a:latin typeface="Courier" pitchFamily="49" charset="0"/>
              </a:rPr>
              <a:t>()   </a:t>
            </a:r>
          </a:p>
          <a:p>
            <a:r>
              <a:rPr lang="en-US" sz="3200" dirty="0">
                <a:solidFill>
                  <a:srgbClr val="FF0000"/>
                </a:solidFill>
                <a:latin typeface="Courier" pitchFamily="49" charset="0"/>
              </a:rPr>
              <a:t># creates a graphics window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08CBFF-2133-4FBD-8B0E-155DB064E883}"/>
              </a:ext>
            </a:extLst>
          </p:cNvPr>
          <p:cNvSpPr txBox="1"/>
          <p:nvPr/>
        </p:nvSpPr>
        <p:spPr>
          <a:xfrm>
            <a:off x="179512" y="595478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2.9 students should be able to assemble existing algorithms or create new ones that use functions (including recursive), procedures, and modules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46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63525"/>
            <a:ext cx="8229600" cy="1143000"/>
          </a:xfrm>
        </p:spPr>
        <p:txBody>
          <a:bodyPr/>
          <a:lstStyle/>
          <a:p>
            <a:r>
              <a:rPr lang="en-IE" dirty="0"/>
              <a:t>The Turtle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412862"/>
            <a:ext cx="8380412" cy="122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A Turtle is an example of class. ( </a:t>
            </a:r>
            <a:r>
              <a:rPr lang="en-IE" sz="2400" dirty="0" err="1">
                <a:latin typeface="Courier"/>
              </a:rPr>
              <a:t>turtle.Turtle</a:t>
            </a:r>
            <a:r>
              <a:rPr lang="en-IE" sz="2400" dirty="0">
                <a:latin typeface="Courier"/>
              </a:rPr>
              <a:t>()</a:t>
            </a:r>
            <a:r>
              <a:rPr lang="en-IE" dirty="0"/>
              <a:t>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B39031-0F43-4FC1-BD13-B31058A3DFCF}"/>
              </a:ext>
            </a:extLst>
          </p:cNvPr>
          <p:cNvSpPr txBox="1">
            <a:spLocks/>
          </p:cNvSpPr>
          <p:nvPr/>
        </p:nvSpPr>
        <p:spPr>
          <a:xfrm>
            <a:off x="395536" y="2024844"/>
            <a:ext cx="8229600" cy="1089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When you create a new turtle it is called an INSTANCE. You can also call it an OBJECT.</a:t>
            </a:r>
          </a:p>
          <a:p>
            <a:pPr marL="0" indent="0">
              <a:buFont typeface="Arial" pitchFamily="34" charset="0"/>
              <a:buNone/>
            </a:pPr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B94DC9-AB7D-453D-B982-D547517DC772}"/>
              </a:ext>
            </a:extLst>
          </p:cNvPr>
          <p:cNvSpPr/>
          <p:nvPr/>
        </p:nvSpPr>
        <p:spPr>
          <a:xfrm>
            <a:off x="490566" y="3501008"/>
            <a:ext cx="8039540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Courier" pitchFamily="49" charset="0"/>
              </a:rPr>
              <a:t>import turtle </a:t>
            </a:r>
          </a:p>
          <a:p>
            <a:r>
              <a:rPr lang="en-US" sz="2800" dirty="0">
                <a:latin typeface="Courier" pitchFamily="49" charset="0"/>
              </a:rPr>
              <a:t>win = </a:t>
            </a:r>
            <a:r>
              <a:rPr lang="en-US" sz="2800" dirty="0" err="1">
                <a:latin typeface="Courier" pitchFamily="49" charset="0"/>
              </a:rPr>
              <a:t>turtle.Screen</a:t>
            </a:r>
            <a:r>
              <a:rPr lang="en-US" sz="2800" dirty="0">
                <a:latin typeface="Courier" pitchFamily="49" charset="0"/>
              </a:rPr>
              <a:t>()   </a:t>
            </a:r>
          </a:p>
          <a:p>
            <a:r>
              <a:rPr lang="en-US" sz="2800" dirty="0">
                <a:solidFill>
                  <a:srgbClr val="FF0000"/>
                </a:solidFill>
                <a:latin typeface="Courier" pitchFamily="49" charset="0"/>
              </a:rPr>
              <a:t>#make an instance of a turtle and we will call it </a:t>
            </a:r>
            <a:r>
              <a:rPr lang="en-US" sz="2800" dirty="0" err="1">
                <a:solidFill>
                  <a:srgbClr val="FF0000"/>
                </a:solidFill>
                <a:latin typeface="Courier" pitchFamily="49" charset="0"/>
              </a:rPr>
              <a:t>delia</a:t>
            </a:r>
            <a:endParaRPr lang="en-US" sz="2800" dirty="0">
              <a:solidFill>
                <a:srgbClr val="FF0000"/>
              </a:solidFill>
              <a:latin typeface="Courier" pitchFamily="49" charset="0"/>
            </a:endParaRPr>
          </a:p>
          <a:p>
            <a:r>
              <a:rPr lang="en-US" sz="2800" dirty="0" err="1">
                <a:latin typeface="Courier" pitchFamily="49" charset="0"/>
              </a:rPr>
              <a:t>delia</a:t>
            </a:r>
            <a:r>
              <a:rPr lang="en-US" sz="2800" dirty="0">
                <a:latin typeface="Courier" pitchFamily="49" charset="0"/>
              </a:rPr>
              <a:t> = </a:t>
            </a:r>
            <a:r>
              <a:rPr lang="en-US" sz="2800" dirty="0" err="1">
                <a:latin typeface="Courier" pitchFamily="49" charset="0"/>
              </a:rPr>
              <a:t>turtle.Turtle</a:t>
            </a:r>
            <a:r>
              <a:rPr lang="en-US" sz="2800" dirty="0">
                <a:latin typeface="Courier" pitchFamily="49" charset="0"/>
              </a:rPr>
              <a:t>()</a:t>
            </a:r>
            <a:endParaRPr lang="en-US" sz="28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0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63525"/>
            <a:ext cx="8229600" cy="1143000"/>
          </a:xfrm>
        </p:spPr>
        <p:txBody>
          <a:bodyPr/>
          <a:lstStyle/>
          <a:p>
            <a:r>
              <a:rPr lang="en-IE" dirty="0"/>
              <a:t>Turtle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794" y="1547812"/>
            <a:ext cx="8380412" cy="2016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Now you have an object called </a:t>
            </a:r>
            <a:r>
              <a:rPr lang="en-IE" dirty="0" err="1">
                <a:latin typeface="Courier"/>
              </a:rPr>
              <a:t>delia</a:t>
            </a:r>
            <a:r>
              <a:rPr lang="en-IE" dirty="0"/>
              <a:t>, you can give the turtle unique characteristics or </a:t>
            </a:r>
            <a:r>
              <a:rPr lang="en-IE" b="1" dirty="0"/>
              <a:t>ATTRIBUTES</a:t>
            </a:r>
            <a:r>
              <a:rPr lang="en-IE" dirty="0"/>
              <a:t> like shape and speed.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B39031-0F43-4FC1-BD13-B31058A3DFCF}"/>
              </a:ext>
            </a:extLst>
          </p:cNvPr>
          <p:cNvSpPr txBox="1">
            <a:spLocks/>
          </p:cNvSpPr>
          <p:nvPr/>
        </p:nvSpPr>
        <p:spPr>
          <a:xfrm>
            <a:off x="1187624" y="3933056"/>
            <a:ext cx="6253286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dirty="0"/>
              <a:t>The list of attributes you give to the Turtle will make </a:t>
            </a:r>
            <a:r>
              <a:rPr lang="en-IE" dirty="0" err="1">
                <a:latin typeface="Courier"/>
              </a:rPr>
              <a:t>delia</a:t>
            </a:r>
            <a:r>
              <a:rPr lang="en-IE" dirty="0"/>
              <a:t> a unique turtle.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481D22-655C-4139-9822-1FF100AD2102}"/>
              </a:ext>
            </a:extLst>
          </p:cNvPr>
          <p:cNvSpPr txBox="1"/>
          <p:nvPr/>
        </p:nvSpPr>
        <p:spPr>
          <a:xfrm>
            <a:off x="0" y="6334368"/>
            <a:ext cx="8978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1.9 students should be able to use modelling and simulation in relevant situations</a:t>
            </a:r>
          </a:p>
        </p:txBody>
      </p:sp>
    </p:spTree>
    <p:extLst>
      <p:ext uri="{BB962C8B-B14F-4D97-AF65-F5344CB8AC3E}">
        <p14:creationId xmlns:p14="http://schemas.microsoft.com/office/powerpoint/2010/main" val="202932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9672" y="0"/>
            <a:ext cx="5169260" cy="926976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E9F73D-4009-49F3-A500-858EEE981B94}"/>
              </a:ext>
            </a:extLst>
          </p:cNvPr>
          <p:cNvSpPr txBox="1"/>
          <p:nvPr/>
        </p:nvSpPr>
        <p:spPr>
          <a:xfrm>
            <a:off x="683568" y="69269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Predict the shape that the Turtle </a:t>
            </a:r>
            <a:r>
              <a:rPr lang="en-IE" sz="2800" dirty="0" err="1">
                <a:latin typeface="Courier"/>
              </a:rPr>
              <a:t>delia</a:t>
            </a:r>
            <a:r>
              <a:rPr lang="en-IE" sz="2800" dirty="0"/>
              <a:t> will draw following the algorithm below.</a:t>
            </a:r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A153B0F9-B110-4AE2-A347-7156B7842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856793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1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592" y="15920"/>
            <a:ext cx="8229600" cy="922337"/>
          </a:xfrm>
        </p:spPr>
        <p:txBody>
          <a:bodyPr>
            <a:normAutofit/>
          </a:bodyPr>
          <a:lstStyle/>
          <a:p>
            <a:r>
              <a:rPr lang="en-US" sz="2800" dirty="0"/>
              <a:t>Examples of some more attributes and instructions </a:t>
            </a:r>
          </a:p>
        </p:txBody>
      </p:sp>
      <p:pic>
        <p:nvPicPr>
          <p:cNvPr id="11" name="Picture 10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23C75F49-80E0-4ED2-BCCF-7825ACED1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6712"/>
            <a:ext cx="9036496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4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Class Task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5AD146-F050-4410-8AB5-911AB9314C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19748">
            <a:off x="7234878" y="645826"/>
            <a:ext cx="1609807" cy="72799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328C1F-A9F5-442A-89C1-F845E58AF8A7}"/>
              </a:ext>
            </a:extLst>
          </p:cNvPr>
          <p:cNvSpPr txBox="1">
            <a:spLocks/>
          </p:cNvSpPr>
          <p:nvPr/>
        </p:nvSpPr>
        <p:spPr>
          <a:xfrm>
            <a:off x="457200" y="1151102"/>
            <a:ext cx="8229600" cy="1142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Create two instances of a turtle.</a:t>
            </a:r>
          </a:p>
          <a:p>
            <a:r>
              <a:rPr lang="en-US" sz="2800" dirty="0"/>
              <a:t>Call them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delia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/>
              <a:t>and </a:t>
            </a:r>
            <a:r>
              <a:rPr lang="en-US" sz="2800" dirty="0" err="1">
                <a:latin typeface="Courier"/>
              </a:rPr>
              <a:t>arthur</a:t>
            </a:r>
            <a:r>
              <a:rPr lang="en-US" sz="28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7D7D2C-0FF3-466B-BEF7-05AD2643CDE3}"/>
              </a:ext>
            </a:extLst>
          </p:cNvPr>
          <p:cNvSpPr txBox="1"/>
          <p:nvPr/>
        </p:nvSpPr>
        <p:spPr>
          <a:xfrm>
            <a:off x="599355" y="5309245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/>
              <a:t>https://docs.python.org/3/library/turtle.html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BC580B-9216-429D-BE56-CEC5C0EB2951}"/>
              </a:ext>
            </a:extLst>
          </p:cNvPr>
          <p:cNvSpPr txBox="1">
            <a:spLocks/>
          </p:cNvSpPr>
          <p:nvPr/>
        </p:nvSpPr>
        <p:spPr>
          <a:xfrm>
            <a:off x="469632" y="2264889"/>
            <a:ext cx="8373615" cy="1624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>
                <a:latin typeface="Courier"/>
              </a:rPr>
              <a:t>delia</a:t>
            </a:r>
            <a:r>
              <a:rPr lang="en-US" sz="2600" dirty="0"/>
              <a:t> is to go to position (50,50) and draw a square with that as </a:t>
            </a:r>
            <a:r>
              <a:rPr lang="en-US" sz="2600" dirty="0" err="1"/>
              <a:t>centre</a:t>
            </a:r>
            <a:r>
              <a:rPr lang="en-US" sz="2600" dirty="0"/>
              <a:t>. She then has to go to these 3 points, without leaving a trail, and stamp the 3 points …(-30,30), (100,-50), (0,0)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446BBD-71FA-40A3-AE30-2711B21A1BC6}"/>
              </a:ext>
            </a:extLst>
          </p:cNvPr>
          <p:cNvSpPr txBox="1">
            <a:spLocks/>
          </p:cNvSpPr>
          <p:nvPr/>
        </p:nvSpPr>
        <p:spPr>
          <a:xfrm>
            <a:off x="457200" y="4104745"/>
            <a:ext cx="8229600" cy="1142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Courier"/>
              </a:rPr>
              <a:t>arthur</a:t>
            </a:r>
            <a:r>
              <a:rPr lang="en-US" sz="2800" dirty="0"/>
              <a:t> is to draw two circles. One of radius 50  </a:t>
            </a:r>
            <a:r>
              <a:rPr lang="en-US" sz="2800" dirty="0" err="1"/>
              <a:t>centre</a:t>
            </a:r>
            <a:r>
              <a:rPr lang="en-US" sz="2800" dirty="0"/>
              <a:t>(0,0) and another of radius 40 </a:t>
            </a:r>
            <a:r>
              <a:rPr lang="en-US" sz="2800" dirty="0" err="1"/>
              <a:t>centre</a:t>
            </a:r>
            <a:r>
              <a:rPr lang="en-US" sz="2800" dirty="0"/>
              <a:t> (100,-50). Also the circles are to be filled with </a:t>
            </a:r>
            <a:r>
              <a:rPr lang="en-US" sz="2800" dirty="0" err="1"/>
              <a:t>colours</a:t>
            </a:r>
            <a:r>
              <a:rPr lang="en-US" sz="28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627BA5-5CE2-4D5C-9652-B1AB6A9B499A}"/>
              </a:ext>
            </a:extLst>
          </p:cNvPr>
          <p:cNvSpPr txBox="1"/>
          <p:nvPr/>
        </p:nvSpPr>
        <p:spPr>
          <a:xfrm>
            <a:off x="173999" y="6150114"/>
            <a:ext cx="8656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2.20 students should be able to identify and fix/debug warnings and errors in computer code and modify as required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12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Challenge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5AD146-F050-4410-8AB5-911AB9314C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19748">
            <a:off x="7234878" y="645826"/>
            <a:ext cx="1609807" cy="72799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328C1F-A9F5-442A-89C1-F845E58AF8A7}"/>
              </a:ext>
            </a:extLst>
          </p:cNvPr>
          <p:cNvSpPr txBox="1">
            <a:spLocks/>
          </p:cNvSpPr>
          <p:nvPr/>
        </p:nvSpPr>
        <p:spPr>
          <a:xfrm>
            <a:off x="457200" y="1293801"/>
            <a:ext cx="8229600" cy="1142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Ask the user for the coordinates of the </a:t>
            </a:r>
            <a:r>
              <a:rPr lang="en-US" sz="2800" dirty="0" err="1"/>
              <a:t>centre</a:t>
            </a:r>
            <a:r>
              <a:rPr lang="en-US" sz="2800" dirty="0"/>
              <a:t> of a circle, a radius and a fill </a:t>
            </a:r>
            <a:r>
              <a:rPr lang="en-US" sz="2800" dirty="0" err="1"/>
              <a:t>colour</a:t>
            </a:r>
            <a:r>
              <a:rPr lang="en-US" sz="28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7D7D2C-0FF3-466B-BEF7-05AD2643CDE3}"/>
              </a:ext>
            </a:extLst>
          </p:cNvPr>
          <p:cNvSpPr txBox="1"/>
          <p:nvPr/>
        </p:nvSpPr>
        <p:spPr>
          <a:xfrm>
            <a:off x="563710" y="5271811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/>
              <a:t>https://docs.python.org/3/library/turtle.html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BC580B-9216-429D-BE56-CEC5C0EB2951}"/>
              </a:ext>
            </a:extLst>
          </p:cNvPr>
          <p:cNvSpPr txBox="1">
            <a:spLocks/>
          </p:cNvSpPr>
          <p:nvPr/>
        </p:nvSpPr>
        <p:spPr>
          <a:xfrm>
            <a:off x="457199" y="2276872"/>
            <a:ext cx="8373615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Get these properties for both </a:t>
            </a:r>
            <a:r>
              <a:rPr lang="en-US" sz="2600" dirty="0" err="1">
                <a:latin typeface="Courier"/>
              </a:rPr>
              <a:t>delia</a:t>
            </a:r>
            <a:r>
              <a:rPr lang="en-US" sz="2600" dirty="0">
                <a:latin typeface="Courier"/>
              </a:rPr>
              <a:t> and </a:t>
            </a:r>
            <a:r>
              <a:rPr lang="en-US" sz="2600" dirty="0" err="1">
                <a:latin typeface="Courier"/>
              </a:rPr>
              <a:t>arthur</a:t>
            </a:r>
            <a:r>
              <a:rPr lang="en-US" sz="2600" dirty="0">
                <a:latin typeface="Courier"/>
              </a:rPr>
              <a:t> </a:t>
            </a:r>
            <a:r>
              <a:rPr lang="en-US" sz="2600" dirty="0"/>
              <a:t>and instruct them to draw the circles. </a:t>
            </a:r>
          </a:p>
          <a:p>
            <a:r>
              <a:rPr lang="en-US" sz="2600" dirty="0"/>
              <a:t>Finish with a stamp on the </a:t>
            </a:r>
            <a:r>
              <a:rPr lang="en-US" sz="2600" dirty="0" err="1"/>
              <a:t>centre</a:t>
            </a:r>
            <a:r>
              <a:rPr lang="en-US" sz="2600" dirty="0"/>
              <a:t>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446BBD-71FA-40A3-AE30-2711B21A1BC6}"/>
              </a:ext>
            </a:extLst>
          </p:cNvPr>
          <p:cNvSpPr txBox="1">
            <a:spLocks/>
          </p:cNvSpPr>
          <p:nvPr/>
        </p:nvSpPr>
        <p:spPr>
          <a:xfrm>
            <a:off x="529207" y="3793912"/>
            <a:ext cx="8229600" cy="1142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Write on each circle the properties given by the user.</a:t>
            </a:r>
          </a:p>
          <a:p>
            <a:r>
              <a:rPr lang="en-US" sz="2800" dirty="0"/>
              <a:t>For example “This is a red circle, </a:t>
            </a:r>
            <a:r>
              <a:rPr lang="en-US" sz="2800" dirty="0" err="1"/>
              <a:t>centre</a:t>
            </a:r>
            <a:r>
              <a:rPr lang="en-US" sz="2800" dirty="0"/>
              <a:t> (30,-30) and radius 45.”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64707A-06C0-4167-8A1D-771EB2A07F34}"/>
              </a:ext>
            </a:extLst>
          </p:cNvPr>
          <p:cNvSpPr txBox="1"/>
          <p:nvPr/>
        </p:nvSpPr>
        <p:spPr>
          <a:xfrm>
            <a:off x="107504" y="6383307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1.7 students should be able to develop algorithms to implement chosen solutions</a:t>
            </a:r>
          </a:p>
        </p:txBody>
      </p:sp>
    </p:spTree>
    <p:extLst>
      <p:ext uri="{BB962C8B-B14F-4D97-AF65-F5344CB8AC3E}">
        <p14:creationId xmlns:p14="http://schemas.microsoft.com/office/powerpoint/2010/main" val="80849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6261</TotalTime>
  <Words>941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</vt:lpstr>
      <vt:lpstr>Office Theme</vt:lpstr>
      <vt:lpstr>1_Office Theme</vt:lpstr>
      <vt:lpstr>Learning to Program in Python</vt:lpstr>
      <vt:lpstr>Learning Intentions</vt:lpstr>
      <vt:lpstr>The turtle MODULE</vt:lpstr>
      <vt:lpstr>The Turtle CLASS</vt:lpstr>
      <vt:lpstr>Turtle attributes</vt:lpstr>
      <vt:lpstr>Example</vt:lpstr>
      <vt:lpstr>Examples of some more attributes and instructions </vt:lpstr>
      <vt:lpstr>Class Task</vt:lpstr>
      <vt:lpstr>Challenge</vt:lpstr>
      <vt:lpstr>Lesson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 PB</dc:creator>
  <cp:lastModifiedBy>Paul Behan</cp:lastModifiedBy>
  <cp:revision>70</cp:revision>
  <dcterms:created xsi:type="dcterms:W3CDTF">2013-05-23T11:58:22Z</dcterms:created>
  <dcterms:modified xsi:type="dcterms:W3CDTF">2018-04-05T09:00:58Z</dcterms:modified>
</cp:coreProperties>
</file>