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48" r:id="rId2"/>
    <p:sldMasterId id="2147483662" r:id="rId3"/>
  </p:sldMasterIdLst>
  <p:notesMasterIdLst>
    <p:notesMasterId r:id="rId15"/>
  </p:notesMasterIdLst>
  <p:sldIdLst>
    <p:sldId id="256" r:id="rId4"/>
    <p:sldId id="259" r:id="rId5"/>
    <p:sldId id="344" r:id="rId6"/>
    <p:sldId id="345" r:id="rId7"/>
    <p:sldId id="334" r:id="rId8"/>
    <p:sldId id="346" r:id="rId9"/>
    <p:sldId id="347" r:id="rId10"/>
    <p:sldId id="333" r:id="rId11"/>
    <p:sldId id="348" r:id="rId12"/>
    <p:sldId id="349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7AD"/>
    <a:srgbClr val="FAFAC8"/>
    <a:srgbClr val="F0F0C8"/>
    <a:srgbClr val="FAF0F0"/>
    <a:srgbClr val="F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788" autoAdjust="0"/>
  </p:normalViewPr>
  <p:slideViewPr>
    <p:cSldViewPr>
      <p:cViewPr varScale="1">
        <p:scale>
          <a:sx n="73" d="100"/>
          <a:sy n="73" d="100"/>
        </p:scale>
        <p:origin x="17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6B0DB28E-94F3-4B4D-8DC3-57D1B7AB4F87}"/>
    <pc:docChg chg="custSel addSld delSld modSld">
      <pc:chgData name="Paul Behan" userId="3dd5e58b-e9bc-46ea-ab82-ff124408224e" providerId="ADAL" clId="{6B0DB28E-94F3-4B4D-8DC3-57D1B7AB4F87}" dt="2018-04-05T08:41:08.072" v="947" actId="20577"/>
      <pc:docMkLst>
        <pc:docMk/>
      </pc:docMkLst>
      <pc:sldChg chg="addSp delSp modSp">
        <pc:chgData name="Paul Behan" userId="3dd5e58b-e9bc-46ea-ab82-ff124408224e" providerId="ADAL" clId="{6B0DB28E-94F3-4B4D-8DC3-57D1B7AB4F87}" dt="2018-04-05T08:41:08.072" v="947" actId="20577"/>
        <pc:sldMkLst>
          <pc:docMk/>
          <pc:sldMk cId="0" sldId="256"/>
        </pc:sldMkLst>
        <pc:spChg chg="mod">
          <ac:chgData name="Paul Behan" userId="3dd5e58b-e9bc-46ea-ab82-ff124408224e" providerId="ADAL" clId="{6B0DB28E-94F3-4B4D-8DC3-57D1B7AB4F87}" dt="2018-04-05T08:27:43.027" v="944" actId="255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Paul Behan" userId="3dd5e58b-e9bc-46ea-ab82-ff124408224e" providerId="ADAL" clId="{6B0DB28E-94F3-4B4D-8DC3-57D1B7AB4F87}" dt="2018-04-05T08:27:30.174" v="941" actId="478"/>
          <ac:spMkLst>
            <pc:docMk/>
            <pc:sldMk cId="0" sldId="256"/>
            <ac:spMk id="3" creationId="{115437FE-96F8-4FC0-AA66-59DD1C074266}"/>
          </ac:spMkLst>
        </pc:spChg>
        <pc:spChg chg="del">
          <ac:chgData name="Paul Behan" userId="3dd5e58b-e9bc-46ea-ab82-ff124408224e" providerId="ADAL" clId="{6B0DB28E-94F3-4B4D-8DC3-57D1B7AB4F87}" dt="2018-03-26T15:31:07.298" v="63" actId="478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Paul Behan" userId="3dd5e58b-e9bc-46ea-ab82-ff124408224e" providerId="ADAL" clId="{6B0DB28E-94F3-4B4D-8DC3-57D1B7AB4F87}" dt="2018-04-05T08:41:08.072" v="947" actId="20577"/>
          <ac:spMkLst>
            <pc:docMk/>
            <pc:sldMk cId="0" sldId="256"/>
            <ac:spMk id="4" creationId="{E455186F-4708-4185-A6C3-28A87C9B7AEC}"/>
          </ac:spMkLst>
        </pc:spChg>
      </pc:sldChg>
      <pc:sldChg chg="modSp">
        <pc:chgData name="Paul Behan" userId="3dd5e58b-e9bc-46ea-ab82-ff124408224e" providerId="ADAL" clId="{6B0DB28E-94F3-4B4D-8DC3-57D1B7AB4F87}" dt="2018-03-26T15:31:50.907" v="111" actId="27636"/>
        <pc:sldMkLst>
          <pc:docMk/>
          <pc:sldMk cId="3643977079" sldId="259"/>
        </pc:sldMkLst>
        <pc:spChg chg="mod">
          <ac:chgData name="Paul Behan" userId="3dd5e58b-e9bc-46ea-ab82-ff124408224e" providerId="ADAL" clId="{6B0DB28E-94F3-4B4D-8DC3-57D1B7AB4F87}" dt="2018-03-26T15:31:50.907" v="111" actId="27636"/>
          <ac:spMkLst>
            <pc:docMk/>
            <pc:sldMk cId="3643977079" sldId="259"/>
            <ac:spMk id="4" creationId="{BF4CAFD0-BAEE-4FDA-B99D-3BE23959E0F0}"/>
          </ac:spMkLst>
        </pc:spChg>
      </pc:sldChg>
      <pc:sldChg chg="addSp modSp modNotesTx">
        <pc:chgData name="Paul Behan" userId="3dd5e58b-e9bc-46ea-ab82-ff124408224e" providerId="ADAL" clId="{6B0DB28E-94F3-4B4D-8DC3-57D1B7AB4F87}" dt="2018-03-27T16:05:30.308" v="939" actId="1076"/>
        <pc:sldMkLst>
          <pc:docMk/>
          <pc:sldMk cId="1925607454" sldId="310"/>
        </pc:sldMkLst>
        <pc:spChg chg="mod">
          <ac:chgData name="Paul Behan" userId="3dd5e58b-e9bc-46ea-ab82-ff124408224e" providerId="ADAL" clId="{6B0DB28E-94F3-4B4D-8DC3-57D1B7AB4F87}" dt="2018-03-26T15:39:56.558" v="791" actId="20577"/>
          <ac:spMkLst>
            <pc:docMk/>
            <pc:sldMk cId="1925607454" sldId="310"/>
            <ac:spMk id="4" creationId="{BF4CAFD0-BAEE-4FDA-B99D-3BE23959E0F0}"/>
          </ac:spMkLst>
        </pc:spChg>
        <pc:spChg chg="add mod">
          <ac:chgData name="Paul Behan" userId="3dd5e58b-e9bc-46ea-ab82-ff124408224e" providerId="ADAL" clId="{6B0DB28E-94F3-4B4D-8DC3-57D1B7AB4F87}" dt="2018-03-27T16:05:30.308" v="939" actId="1076"/>
          <ac:spMkLst>
            <pc:docMk/>
            <pc:sldMk cId="1925607454" sldId="310"/>
            <ac:spMk id="6" creationId="{6DD3091F-A420-42AC-BA0F-FED0BFBDDDB1}"/>
          </ac:spMkLst>
        </pc:spChg>
      </pc:sldChg>
      <pc:sldChg chg="modSp">
        <pc:chgData name="Paul Behan" userId="3dd5e58b-e9bc-46ea-ab82-ff124408224e" providerId="ADAL" clId="{6B0DB28E-94F3-4B4D-8DC3-57D1B7AB4F87}" dt="2018-03-27T15:58:55.123" v="797" actId="1582"/>
        <pc:sldMkLst>
          <pc:docMk/>
          <pc:sldMk cId="1119578853" sldId="334"/>
        </pc:sldMkLst>
        <pc:spChg chg="mod">
          <ac:chgData name="Paul Behan" userId="3dd5e58b-e9bc-46ea-ab82-ff124408224e" providerId="ADAL" clId="{6B0DB28E-94F3-4B4D-8DC3-57D1B7AB4F87}" dt="2018-03-27T15:58:55.123" v="797" actId="1582"/>
          <ac:spMkLst>
            <pc:docMk/>
            <pc:sldMk cId="1119578853" sldId="334"/>
            <ac:spMk id="5" creationId="{0C4CDE8D-24B7-4F21-B1C4-6F542EC17188}"/>
          </ac:spMkLst>
        </pc:spChg>
        <pc:picChg chg="mod">
          <ac:chgData name="Paul Behan" userId="3dd5e58b-e9bc-46ea-ab82-ff124408224e" providerId="ADAL" clId="{6B0DB28E-94F3-4B4D-8DC3-57D1B7AB4F87}" dt="2018-03-27T15:58:43.464" v="794" actId="14100"/>
          <ac:picMkLst>
            <pc:docMk/>
            <pc:sldMk cId="1119578853" sldId="334"/>
            <ac:picMk id="4" creationId="{5540F92E-D362-445F-B6F1-03B276EF9744}"/>
          </ac:picMkLst>
        </pc:picChg>
      </pc:sldChg>
      <pc:sldChg chg="modNotesTx">
        <pc:chgData name="Paul Behan" userId="3dd5e58b-e9bc-46ea-ab82-ff124408224e" providerId="ADAL" clId="{6B0DB28E-94F3-4B4D-8DC3-57D1B7AB4F87}" dt="2018-03-26T15:32:45.179" v="192" actId="20577"/>
        <pc:sldMkLst>
          <pc:docMk/>
          <pc:sldMk cId="2931313712" sldId="344"/>
        </pc:sldMkLst>
      </pc:sldChg>
      <pc:sldChg chg="modNotesTx">
        <pc:chgData name="Paul Behan" userId="3dd5e58b-e9bc-46ea-ab82-ff124408224e" providerId="ADAL" clId="{6B0DB28E-94F3-4B4D-8DC3-57D1B7AB4F87}" dt="2018-03-26T15:33:26.372" v="271" actId="20577"/>
        <pc:sldMkLst>
          <pc:docMk/>
          <pc:sldMk cId="991532184" sldId="345"/>
        </pc:sldMkLst>
      </pc:sldChg>
      <pc:sldChg chg="modNotesTx">
        <pc:chgData name="Paul Behan" userId="3dd5e58b-e9bc-46ea-ab82-ff124408224e" providerId="ADAL" clId="{6B0DB28E-94F3-4B4D-8DC3-57D1B7AB4F87}" dt="2018-03-26T15:37:23.754" v="637" actId="20577"/>
        <pc:sldMkLst>
          <pc:docMk/>
          <pc:sldMk cId="3870150525" sldId="346"/>
        </pc:sldMkLst>
      </pc:sldChg>
      <pc:sldChg chg="addSp modSp modNotesTx">
        <pc:chgData name="Paul Behan" userId="3dd5e58b-e9bc-46ea-ab82-ff124408224e" providerId="ADAL" clId="{6B0DB28E-94F3-4B4D-8DC3-57D1B7AB4F87}" dt="2018-03-27T15:59:42.724" v="802" actId="1076"/>
        <pc:sldMkLst>
          <pc:docMk/>
          <pc:sldMk cId="2692198774" sldId="347"/>
        </pc:sldMkLst>
        <pc:spChg chg="add mod">
          <ac:chgData name="Paul Behan" userId="3dd5e58b-e9bc-46ea-ab82-ff124408224e" providerId="ADAL" clId="{6B0DB28E-94F3-4B4D-8DC3-57D1B7AB4F87}" dt="2018-03-27T15:59:42.724" v="802" actId="1076"/>
          <ac:spMkLst>
            <pc:docMk/>
            <pc:sldMk cId="2692198774" sldId="347"/>
            <ac:spMk id="4" creationId="{6F38E315-5173-4874-B41E-2BECB80B5603}"/>
          </ac:spMkLst>
        </pc:spChg>
        <pc:picChg chg="mod">
          <ac:chgData name="Paul Behan" userId="3dd5e58b-e9bc-46ea-ab82-ff124408224e" providerId="ADAL" clId="{6B0DB28E-94F3-4B4D-8DC3-57D1B7AB4F87}" dt="2018-03-27T15:59:12.227" v="798" actId="1076"/>
          <ac:picMkLst>
            <pc:docMk/>
            <pc:sldMk cId="2692198774" sldId="347"/>
            <ac:picMk id="8" creationId="{3A789410-FD5E-45B4-9FD9-957430C58666}"/>
          </ac:picMkLst>
        </pc:picChg>
      </pc:sldChg>
      <pc:sldChg chg="addSp delSp modSp add">
        <pc:chgData name="Paul Behan" userId="3dd5e58b-e9bc-46ea-ab82-ff124408224e" providerId="ADAL" clId="{6B0DB28E-94F3-4B4D-8DC3-57D1B7AB4F87}" dt="2018-03-27T16:01:10.368" v="812" actId="1076"/>
        <pc:sldMkLst>
          <pc:docMk/>
          <pc:sldMk cId="1786324403" sldId="348"/>
        </pc:sldMkLst>
        <pc:spChg chg="mod">
          <ac:chgData name="Paul Behan" userId="3dd5e58b-e9bc-46ea-ab82-ff124408224e" providerId="ADAL" clId="{6B0DB28E-94F3-4B4D-8DC3-57D1B7AB4F87}" dt="2018-03-27T16:00:12.383" v="805" actId="1076"/>
          <ac:spMkLst>
            <pc:docMk/>
            <pc:sldMk cId="1786324403" sldId="348"/>
            <ac:spMk id="2" creationId="{95F83062-0084-4398-9A1B-1F9353455386}"/>
          </ac:spMkLst>
        </pc:spChg>
        <pc:spChg chg="add mod">
          <ac:chgData name="Paul Behan" userId="3dd5e58b-e9bc-46ea-ab82-ff124408224e" providerId="ADAL" clId="{6B0DB28E-94F3-4B4D-8DC3-57D1B7AB4F87}" dt="2018-03-27T16:01:10.368" v="812" actId="1076"/>
          <ac:spMkLst>
            <pc:docMk/>
            <pc:sldMk cId="1786324403" sldId="348"/>
            <ac:spMk id="4" creationId="{6052FD1D-7419-44F6-8E39-C07279AD5A60}"/>
          </ac:spMkLst>
        </pc:spChg>
        <pc:picChg chg="add del mod">
          <ac:chgData name="Paul Behan" userId="3dd5e58b-e9bc-46ea-ab82-ff124408224e" providerId="ADAL" clId="{6B0DB28E-94F3-4B4D-8DC3-57D1B7AB4F87}" dt="2018-03-26T15:08:11.296" v="7" actId="478"/>
          <ac:picMkLst>
            <pc:docMk/>
            <pc:sldMk cId="1786324403" sldId="348"/>
            <ac:picMk id="4" creationId="{9EABFF05-64A9-4D24-B035-52DAF95E1A42}"/>
          </ac:picMkLst>
        </pc:picChg>
        <pc:picChg chg="del">
          <ac:chgData name="Paul Behan" userId="3dd5e58b-e9bc-46ea-ab82-ff124408224e" providerId="ADAL" clId="{6B0DB28E-94F3-4B4D-8DC3-57D1B7AB4F87}" dt="2018-03-26T15:07:49.025" v="2" actId="478"/>
          <ac:picMkLst>
            <pc:docMk/>
            <pc:sldMk cId="1786324403" sldId="348"/>
            <ac:picMk id="5" creationId="{BA8CB5C1-85DC-449A-AB88-4F0762F16F0B}"/>
          </ac:picMkLst>
        </pc:picChg>
        <pc:picChg chg="add mod">
          <ac:chgData name="Paul Behan" userId="3dd5e58b-e9bc-46ea-ab82-ff124408224e" providerId="ADAL" clId="{6B0DB28E-94F3-4B4D-8DC3-57D1B7AB4F87}" dt="2018-03-27T16:00:16.500" v="808" actId="1076"/>
          <ac:picMkLst>
            <pc:docMk/>
            <pc:sldMk cId="1786324403" sldId="348"/>
            <ac:picMk id="7" creationId="{158A16AA-18BA-467A-AEB3-C007CF56949E}"/>
          </ac:picMkLst>
        </pc:picChg>
      </pc:sldChg>
      <pc:sldChg chg="addSp delSp modSp add modNotesTx">
        <pc:chgData name="Paul Behan" userId="3dd5e58b-e9bc-46ea-ab82-ff124408224e" providerId="ADAL" clId="{6B0DB28E-94F3-4B4D-8DC3-57D1B7AB4F87}" dt="2018-03-27T16:02:21.040" v="821" actId="1076"/>
        <pc:sldMkLst>
          <pc:docMk/>
          <pc:sldMk cId="3701543117" sldId="349"/>
        </pc:sldMkLst>
        <pc:spChg chg="mod">
          <ac:chgData name="Paul Behan" userId="3dd5e58b-e9bc-46ea-ab82-ff124408224e" providerId="ADAL" clId="{6B0DB28E-94F3-4B4D-8DC3-57D1B7AB4F87}" dt="2018-03-27T16:02:21.040" v="821" actId="1076"/>
          <ac:spMkLst>
            <pc:docMk/>
            <pc:sldMk cId="3701543117" sldId="349"/>
            <ac:spMk id="2" creationId="{95F83062-0084-4398-9A1B-1F9353455386}"/>
          </ac:spMkLst>
        </pc:spChg>
        <pc:spChg chg="add mod">
          <ac:chgData name="Paul Behan" userId="3dd5e58b-e9bc-46ea-ab82-ff124408224e" providerId="ADAL" clId="{6B0DB28E-94F3-4B4D-8DC3-57D1B7AB4F87}" dt="2018-03-27T16:02:11.742" v="820" actId="1076"/>
          <ac:spMkLst>
            <pc:docMk/>
            <pc:sldMk cId="3701543117" sldId="349"/>
            <ac:spMk id="5" creationId="{84A670B7-49E2-49FC-B5A8-7C1EE3AF7747}"/>
          </ac:spMkLst>
        </pc:spChg>
        <pc:picChg chg="add mod">
          <ac:chgData name="Paul Behan" userId="3dd5e58b-e9bc-46ea-ab82-ff124408224e" providerId="ADAL" clId="{6B0DB28E-94F3-4B4D-8DC3-57D1B7AB4F87}" dt="2018-03-27T16:01:49.318" v="816" actId="1076"/>
          <ac:picMkLst>
            <pc:docMk/>
            <pc:sldMk cId="3701543117" sldId="349"/>
            <ac:picMk id="4" creationId="{AE5B34EE-6367-4609-BC16-13BB34BC0538}"/>
          </ac:picMkLst>
        </pc:picChg>
        <pc:picChg chg="del">
          <ac:chgData name="Paul Behan" userId="3dd5e58b-e9bc-46ea-ab82-ff124408224e" providerId="ADAL" clId="{6B0DB28E-94F3-4B4D-8DC3-57D1B7AB4F87}" dt="2018-03-26T15:27:53.474" v="26" actId="478"/>
          <ac:picMkLst>
            <pc:docMk/>
            <pc:sldMk cId="3701543117" sldId="349"/>
            <ac:picMk id="7" creationId="{158A16AA-18BA-467A-AEB3-C007CF56949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Functions in Python are called Definitions.</a:t>
            </a:r>
          </a:p>
          <a:p>
            <a:r>
              <a:rPr lang="en-IE" dirty="0"/>
              <a:t>The KEY question for this lesson should be : Why use functions at all?</a:t>
            </a:r>
          </a:p>
          <a:p>
            <a:r>
              <a:rPr lang="en-IE" dirty="0"/>
              <a:t>The lesson should provide the answers: 1. Through the task and 2. Explicit reasons why functions are essential to efficient, readable code and CT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This program should be read, written and </a:t>
            </a:r>
            <a:r>
              <a:rPr lang="en-IE" u="sng" dirty="0"/>
              <a:t>modified</a:t>
            </a:r>
            <a:r>
              <a:rPr lang="en-IE" dirty="0"/>
              <a:t> to create a circle within the series of squares.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1707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should be able to read definitions and see their impact on the behaviour of agents that are modelled.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Using previous challenges and new challenges, students should be able to draw shapes and control Turtle behaviour, using a modular approach.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Recap on how these concentric squares were drawn.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1457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Drawing a Square can be abstracted into a definition.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3473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may want to type this into their IDE or reading through it may be enough.</a:t>
            </a:r>
            <a:endParaRPr lang="en-IE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098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Once students have created a definition to draw a square, they can incorporate it into an overall program.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(An outline of how they might incorporate the definition follows in the next slide.)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7805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Once students have created a definition to draw a square, they can incorporate it into an overall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4776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596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717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239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78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13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0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2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0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8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855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2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0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3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141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1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hyperlink" Target="http://population-based-intervention.wikispaces.com/Home-school+partnersh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OTXc08G4oHYjnA33wvKmnw&amp;r=0&amp;pid=OfficeInsert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png"/><Relationship Id="rId4" Type="http://schemas.openxmlformats.org/officeDocument/2006/relationships/hyperlink" Target="http://focaia.blogspot.com/2014_10_01_archive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124744"/>
            <a:ext cx="6634034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455186F-4708-4185-A6C3-28A87C9B7AEC}"/>
              </a:ext>
            </a:extLst>
          </p:cNvPr>
          <p:cNvSpPr>
            <a:spLocks noGrp="1"/>
          </p:cNvSpPr>
          <p:nvPr/>
        </p:nvSpPr>
        <p:spPr>
          <a:xfrm>
            <a:off x="4067944" y="3284984"/>
            <a:ext cx="4896544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/>
              <a:t>Concept 7</a:t>
            </a: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Definitions</a:t>
            </a:r>
          </a:p>
          <a:p>
            <a:pPr marL="0" indent="0" algn="ctr">
              <a:buNone/>
            </a:pPr>
            <a:r>
              <a:rPr lang="en-US" sz="3600" b="1" dirty="0"/>
              <a:t>      (with Turtles)</a:t>
            </a:r>
            <a:r>
              <a:rPr lang="en-US" sz="4000" dirty="0"/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en-IE" b="1" dirty="0">
                <a:solidFill>
                  <a:srgbClr val="7030A0"/>
                </a:solidFill>
              </a:rPr>
              <a:t>Predict what </a:t>
            </a:r>
            <a:r>
              <a:rPr lang="en-IE" b="1" dirty="0" err="1">
                <a:solidFill>
                  <a:srgbClr val="7030A0"/>
                </a:solidFill>
              </a:rPr>
              <a:t>arthur</a:t>
            </a:r>
            <a:r>
              <a:rPr lang="en-IE" b="1" dirty="0">
                <a:solidFill>
                  <a:srgbClr val="7030A0"/>
                </a:solidFill>
              </a:rPr>
              <a:t> will draw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E5B34EE-6367-4609-BC16-13BB34BC0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" y="1052736"/>
            <a:ext cx="8085584" cy="51284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A670B7-49E2-49FC-B5A8-7C1EE3AF7747}"/>
              </a:ext>
            </a:extLst>
          </p:cNvPr>
          <p:cNvSpPr txBox="1"/>
          <p:nvPr/>
        </p:nvSpPr>
        <p:spPr>
          <a:xfrm>
            <a:off x="89756" y="6457890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370154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Use definitions to control Turtle behaviour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D3091F-A420-42AC-BA0F-FED0BFBDDDB1}"/>
              </a:ext>
            </a:extLst>
          </p:cNvPr>
          <p:cNvSpPr txBox="1"/>
          <p:nvPr/>
        </p:nvSpPr>
        <p:spPr>
          <a:xfrm>
            <a:off x="107504" y="6061522"/>
            <a:ext cx="8805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3.9 students should be able to analyse and interpret the outcome of simulations </a:t>
            </a:r>
            <a:r>
              <a:rPr lang="en-IE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before and after modifications have been made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66670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2060848"/>
            <a:ext cx="822960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Use definitions to control Turtle behaviour</a:t>
            </a:r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4340C9-C30F-4239-8613-A35637B79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7246131" y="509968"/>
            <a:ext cx="1383650" cy="5794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REVISIT a loopy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04950" y="1401763"/>
            <a:ext cx="7639050" cy="179387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REMEMBER this challenge using</a:t>
            </a:r>
            <a:r>
              <a:rPr lang="en-US" sz="2800" b="1" dirty="0"/>
              <a:t> for </a:t>
            </a:r>
            <a:r>
              <a:rPr lang="en-US" sz="2800" dirty="0"/>
              <a:t>loops.</a:t>
            </a:r>
          </a:p>
          <a:p>
            <a:r>
              <a:rPr lang="en-US" sz="4000" dirty="0"/>
              <a:t>To use </a:t>
            </a:r>
            <a:r>
              <a:rPr lang="en-US" sz="4000" b="1" dirty="0"/>
              <a:t>for</a:t>
            </a:r>
            <a:r>
              <a:rPr lang="en-US" sz="4000" dirty="0"/>
              <a:t> loops in Turtle graphics to create a pattern of 5 concentric squares.</a:t>
            </a:r>
          </a:p>
          <a:p>
            <a:endParaRPr lang="en-US" dirty="0"/>
          </a:p>
        </p:txBody>
      </p:sp>
      <p:pic>
        <p:nvPicPr>
          <p:cNvPr id="7" name="Picture 6" descr="A picture containing building&#10;&#10;Description generated with high confidence">
            <a:extLst>
              <a:ext uri="{FF2B5EF4-FFF2-40B4-BE49-F238E27FC236}">
                <a16:creationId xmlns:a16="http://schemas.microsoft.com/office/drawing/2014/main" id="{B1099500-7BA6-46C1-8D55-E1C2787835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345" y="3081672"/>
            <a:ext cx="3494839" cy="325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31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35AD146-F050-4410-8AB5-911AB9314C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7683265" y="671564"/>
            <a:ext cx="1092667" cy="494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REMEMBER this mini CHALLENGE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0328C1F-A9F5-442A-89C1-F845E58AF8A7}"/>
              </a:ext>
            </a:extLst>
          </p:cNvPr>
          <p:cNvSpPr txBox="1">
            <a:spLocks/>
          </p:cNvSpPr>
          <p:nvPr/>
        </p:nvSpPr>
        <p:spPr>
          <a:xfrm>
            <a:off x="457200" y="1350512"/>
            <a:ext cx="8229600" cy="56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Delia draws a SQUARE using a</a:t>
            </a:r>
            <a:r>
              <a:rPr lang="en-US" sz="2800" b="1" dirty="0"/>
              <a:t> for </a:t>
            </a:r>
            <a:r>
              <a:rPr lang="en-US" sz="2800" dirty="0"/>
              <a:t>loop.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1A79E3-4CFE-4AB8-8EFC-9C3192B63D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776" y="2130193"/>
            <a:ext cx="6079698" cy="374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3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5198" y="125760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dirty="0"/>
              <a:t>Here’s how Delia’s code might fit in to a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40F92E-D362-445F-B6F1-03B276EF9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0" y="980728"/>
            <a:ext cx="9051038" cy="57515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C4CDE8D-24B7-4F21-B1C4-6F542EC17188}"/>
              </a:ext>
            </a:extLst>
          </p:cNvPr>
          <p:cNvSpPr/>
          <p:nvPr/>
        </p:nvSpPr>
        <p:spPr>
          <a:xfrm>
            <a:off x="103720" y="3866978"/>
            <a:ext cx="9029521" cy="286526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57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5198" y="125760"/>
            <a:ext cx="8229600" cy="1143000"/>
          </a:xfrm>
        </p:spPr>
        <p:txBody>
          <a:bodyPr>
            <a:normAutofit/>
          </a:bodyPr>
          <a:lstStyle/>
          <a:p>
            <a:r>
              <a:rPr lang="en-IE" sz="3600" dirty="0"/>
              <a:t>Modify the program to include a definition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40F92E-D362-445F-B6F1-03B276EF9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79" y="1268760"/>
            <a:ext cx="9051038" cy="51845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C4CDE8D-24B7-4F21-B1C4-6F542EC17188}"/>
              </a:ext>
            </a:extLst>
          </p:cNvPr>
          <p:cNvSpPr/>
          <p:nvPr/>
        </p:nvSpPr>
        <p:spPr>
          <a:xfrm>
            <a:off x="57239" y="3863342"/>
            <a:ext cx="9029521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5D8EFC-D800-4051-8D12-128A65206E4C}"/>
              </a:ext>
            </a:extLst>
          </p:cNvPr>
          <p:cNvSpPr/>
          <p:nvPr/>
        </p:nvSpPr>
        <p:spPr>
          <a:xfrm>
            <a:off x="114479" y="1124744"/>
            <a:ext cx="9029521" cy="2592288"/>
          </a:xfrm>
          <a:prstGeom prst="rect">
            <a:avLst/>
          </a:prstGeom>
          <a:solidFill>
            <a:srgbClr val="FAFA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The code below could be replaced by a definition.</a:t>
            </a: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Can you modify the previous program to include a function which draws Delia’s square, starting at the centre of the canvas?</a:t>
            </a:r>
          </a:p>
        </p:txBody>
      </p:sp>
    </p:spTree>
    <p:extLst>
      <p:ext uri="{BB962C8B-B14F-4D97-AF65-F5344CB8AC3E}">
        <p14:creationId xmlns:p14="http://schemas.microsoft.com/office/powerpoint/2010/main" val="387015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5198" y="125760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dirty="0"/>
              <a:t>Including a definition – Sample Code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789410-FD5E-45B4-9FD9-957430C58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9" y="1016732"/>
            <a:ext cx="8814801" cy="48245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38E315-5173-4874-B41E-2BECB80B5603}"/>
              </a:ext>
            </a:extLst>
          </p:cNvPr>
          <p:cNvSpPr txBox="1"/>
          <p:nvPr/>
        </p:nvSpPr>
        <p:spPr>
          <a:xfrm>
            <a:off x="-3812" y="6024354"/>
            <a:ext cx="8983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2.3 students should be able to implement modular design to develop hardware or software modules that perform a specific function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19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7030A0"/>
                </a:solidFill>
              </a:rPr>
              <a:t>Predict what this definition will draw?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8CB5C1-85DC-449A-AB88-4F0762F16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98" y="1340768"/>
            <a:ext cx="858067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50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528" y="621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7030A0"/>
                </a:solidFill>
              </a:rPr>
              <a:t>Predict what this definition will draw?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58A16AA-18BA-467A-AEB3-C007CF569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72" y="908720"/>
            <a:ext cx="7767192" cy="52565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52FD1D-7419-44F6-8E39-C07279AD5A60}"/>
              </a:ext>
            </a:extLst>
          </p:cNvPr>
          <p:cNvSpPr txBox="1"/>
          <p:nvPr/>
        </p:nvSpPr>
        <p:spPr>
          <a:xfrm>
            <a:off x="81980" y="63957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1.6 students should be able to explain the operation of a variety of algorithms</a:t>
            </a:r>
          </a:p>
        </p:txBody>
      </p:sp>
    </p:spTree>
    <p:extLst>
      <p:ext uri="{BB962C8B-B14F-4D97-AF65-F5344CB8AC3E}">
        <p14:creationId xmlns:p14="http://schemas.microsoft.com/office/powerpoint/2010/main" val="178632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8886</TotalTime>
  <Words>522</Words>
  <Application>Microsoft Office PowerPoint</Application>
  <PresentationFormat>On-screen Show (4:3)</PresentationFormat>
  <Paragraphs>55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2_Office Theme</vt:lpstr>
      <vt:lpstr>Learning to Program in Python</vt:lpstr>
      <vt:lpstr>Learning Intentions</vt:lpstr>
      <vt:lpstr>REVISIT a loopy Challenge</vt:lpstr>
      <vt:lpstr>REMEMBER this mini CHALLENGE</vt:lpstr>
      <vt:lpstr>Here’s how Delia’s code might fit in to a program</vt:lpstr>
      <vt:lpstr>Modify the program to include a definition</vt:lpstr>
      <vt:lpstr>Including a definition – Sample Code</vt:lpstr>
      <vt:lpstr>Predict what this definition will draw?</vt:lpstr>
      <vt:lpstr>Predict what this definition will draw?</vt:lpstr>
      <vt:lpstr>Predict what arthur will draw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CCS;PB</dc:creator>
  <cp:lastModifiedBy>Paul Behan</cp:lastModifiedBy>
  <cp:revision>127</cp:revision>
  <dcterms:created xsi:type="dcterms:W3CDTF">2013-05-23T11:58:22Z</dcterms:created>
  <dcterms:modified xsi:type="dcterms:W3CDTF">2018-04-05T08:41:10Z</dcterms:modified>
</cp:coreProperties>
</file>