
<file path=[Content_Types].xml><?xml version="1.0" encoding="utf-8"?>
<Types xmlns="http://schemas.openxmlformats.org/package/2006/content-types">
  <Default Extension="png" ContentType="image/png"/>
  <Default Extension="png&amp;ehk=H" ContentType="image/png"/>
  <Default Extension="jpeg" ContentType="image/jpeg"/>
  <Default Extension="rels" ContentType="application/vnd.openxmlformats-package.relationships+xml"/>
  <Default Extension="xml" ContentType="application/xml"/>
  <Default Extension="jpg&amp;ehk=qP8SYZNcVvQJKYjeFmtgvA&amp;r=0&amp;pid=OfficeInsert" ContentType="image/jpeg"/>
  <Default Extension="png&amp;ehk=OTXc08G4oHYjnA33wvKmnw&amp;r=0&amp;pid=OfficeInsert" ContentType="image/png"/>
  <Default Extension="jpg" ContentType="image/jpeg"/>
  <Default Extension="png&amp;ehk=3JthPDjFisXzmzXL4cDYuQ&amp;r=0&amp;pid=OfficeInsert"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48" r:id="rId2"/>
  </p:sldMasterIdLst>
  <p:notesMasterIdLst>
    <p:notesMasterId r:id="rId22"/>
  </p:notesMasterIdLst>
  <p:sldIdLst>
    <p:sldId id="256" r:id="rId3"/>
    <p:sldId id="259" r:id="rId4"/>
    <p:sldId id="336" r:id="rId5"/>
    <p:sldId id="339" r:id="rId6"/>
    <p:sldId id="337" r:id="rId7"/>
    <p:sldId id="338" r:id="rId8"/>
    <p:sldId id="340" r:id="rId9"/>
    <p:sldId id="341" r:id="rId10"/>
    <p:sldId id="342" r:id="rId11"/>
    <p:sldId id="343" r:id="rId12"/>
    <p:sldId id="347" r:id="rId13"/>
    <p:sldId id="344" r:id="rId14"/>
    <p:sldId id="345" r:id="rId15"/>
    <p:sldId id="346" r:id="rId16"/>
    <p:sldId id="351" r:id="rId17"/>
    <p:sldId id="348" r:id="rId18"/>
    <p:sldId id="349" r:id="rId19"/>
    <p:sldId id="350" r:id="rId20"/>
    <p:sldId id="31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AC8"/>
    <a:srgbClr val="F0F0C8"/>
    <a:srgbClr val="C907AD"/>
    <a:srgbClr val="FAF0F0"/>
    <a:srgbClr val="FAC8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77" autoAdjust="0"/>
    <p:restoredTop sz="83167" autoAdjust="0"/>
  </p:normalViewPr>
  <p:slideViewPr>
    <p:cSldViewPr>
      <p:cViewPr varScale="1">
        <p:scale>
          <a:sx n="72" d="100"/>
          <a:sy n="72" d="100"/>
        </p:scale>
        <p:origin x="1651"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Behan" userId="3dd5e58b-e9bc-46ea-ab82-ff124408224e" providerId="ADAL" clId="{BBA5D440-4F71-4828-80AA-FC0BDDFB458C}"/>
    <pc:docChg chg="undo custSel modSld">
      <pc:chgData name="Paul Behan" userId="3dd5e58b-e9bc-46ea-ab82-ff124408224e" providerId="ADAL" clId="{BBA5D440-4F71-4828-80AA-FC0BDDFB458C}" dt="2018-04-05T08:41:19.127" v="1344" actId="20577"/>
      <pc:docMkLst>
        <pc:docMk/>
      </pc:docMkLst>
      <pc:sldChg chg="addSp delSp modSp modNotesTx">
        <pc:chgData name="Paul Behan" userId="3dd5e58b-e9bc-46ea-ab82-ff124408224e" providerId="ADAL" clId="{BBA5D440-4F71-4828-80AA-FC0BDDFB458C}" dt="2018-04-05T08:41:19.127" v="1344" actId="20577"/>
        <pc:sldMkLst>
          <pc:docMk/>
          <pc:sldMk cId="0" sldId="256"/>
        </pc:sldMkLst>
        <pc:spChg chg="mod">
          <ac:chgData name="Paul Behan" userId="3dd5e58b-e9bc-46ea-ab82-ff124408224e" providerId="ADAL" clId="{BBA5D440-4F71-4828-80AA-FC0BDDFB458C}" dt="2018-04-05T08:29:53.296" v="1244" actId="255"/>
          <ac:spMkLst>
            <pc:docMk/>
            <pc:sldMk cId="0" sldId="256"/>
            <ac:spMk id="2" creationId="{00000000-0000-0000-0000-000000000000}"/>
          </ac:spMkLst>
        </pc:spChg>
        <pc:spChg chg="add del mod">
          <ac:chgData name="Paul Behan" userId="3dd5e58b-e9bc-46ea-ab82-ff124408224e" providerId="ADAL" clId="{BBA5D440-4F71-4828-80AA-FC0BDDFB458C}" dt="2018-04-05T08:29:36.586" v="1240" actId="478"/>
          <ac:spMkLst>
            <pc:docMk/>
            <pc:sldMk cId="0" sldId="256"/>
            <ac:spMk id="3" creationId="{32805699-6123-4DA9-A7FF-A066AE365055}"/>
          </ac:spMkLst>
        </pc:spChg>
        <pc:spChg chg="mod">
          <ac:chgData name="Paul Behan" userId="3dd5e58b-e9bc-46ea-ab82-ff124408224e" providerId="ADAL" clId="{BBA5D440-4F71-4828-80AA-FC0BDDFB458C}" dt="2018-04-05T08:41:19.127" v="1344" actId="20577"/>
          <ac:spMkLst>
            <pc:docMk/>
            <pc:sldMk cId="0" sldId="256"/>
            <ac:spMk id="4" creationId="{9800C4B2-EDE8-45A4-B76E-5E9FC4E2C77E}"/>
          </ac:spMkLst>
        </pc:spChg>
      </pc:sldChg>
      <pc:sldChg chg="modNotesTx">
        <pc:chgData name="Paul Behan" userId="3dd5e58b-e9bc-46ea-ab82-ff124408224e" providerId="ADAL" clId="{BBA5D440-4F71-4828-80AA-FC0BDDFB458C}" dt="2018-03-27T16:15:43.165" v="298" actId="20577"/>
        <pc:sldMkLst>
          <pc:docMk/>
          <pc:sldMk cId="1925607454" sldId="310"/>
        </pc:sldMkLst>
      </pc:sldChg>
      <pc:sldChg chg="addSp modSp modNotesTx">
        <pc:chgData name="Paul Behan" userId="3dd5e58b-e9bc-46ea-ab82-ff124408224e" providerId="ADAL" clId="{BBA5D440-4F71-4828-80AA-FC0BDDFB458C}" dt="2018-03-27T16:08:02.668" v="174" actId="1076"/>
        <pc:sldMkLst>
          <pc:docMk/>
          <pc:sldMk cId="3593290460" sldId="337"/>
        </pc:sldMkLst>
        <pc:spChg chg="add mod">
          <ac:chgData name="Paul Behan" userId="3dd5e58b-e9bc-46ea-ab82-ff124408224e" providerId="ADAL" clId="{BBA5D440-4F71-4828-80AA-FC0BDDFB458C}" dt="2018-03-27T16:08:00.259" v="173" actId="1076"/>
          <ac:spMkLst>
            <pc:docMk/>
            <pc:sldMk cId="3593290460" sldId="337"/>
            <ac:spMk id="6" creationId="{0ABABE78-4B4D-4D8F-9AA1-5FD62FA10923}"/>
          </ac:spMkLst>
        </pc:spChg>
        <pc:picChg chg="mod">
          <ac:chgData name="Paul Behan" userId="3dd5e58b-e9bc-46ea-ab82-ff124408224e" providerId="ADAL" clId="{BBA5D440-4F71-4828-80AA-FC0BDDFB458C}" dt="2018-03-27T16:08:02.668" v="174" actId="1076"/>
          <ac:picMkLst>
            <pc:docMk/>
            <pc:sldMk cId="3593290460" sldId="337"/>
            <ac:picMk id="4" creationId="{1143DD81-F4F2-47EB-82D9-EF9405B1B1AC}"/>
          </ac:picMkLst>
        </pc:picChg>
      </pc:sldChg>
      <pc:sldChg chg="addSp delSp modSp modNotesTx">
        <pc:chgData name="Paul Behan" userId="3dd5e58b-e9bc-46ea-ab82-ff124408224e" providerId="ADAL" clId="{BBA5D440-4F71-4828-80AA-FC0BDDFB458C}" dt="2018-03-30T18:56:29.330" v="588" actId="1076"/>
        <pc:sldMkLst>
          <pc:docMk/>
          <pc:sldMk cId="1683595740" sldId="338"/>
        </pc:sldMkLst>
        <pc:spChg chg="mod">
          <ac:chgData name="Paul Behan" userId="3dd5e58b-e9bc-46ea-ab82-ff124408224e" providerId="ADAL" clId="{BBA5D440-4F71-4828-80AA-FC0BDDFB458C}" dt="2018-03-30T18:56:29.330" v="588" actId="1076"/>
          <ac:spMkLst>
            <pc:docMk/>
            <pc:sldMk cId="1683595740" sldId="338"/>
            <ac:spMk id="3" creationId="{00000000-0000-0000-0000-000000000000}"/>
          </ac:spMkLst>
        </pc:spChg>
        <pc:spChg chg="add mod">
          <ac:chgData name="Paul Behan" userId="3dd5e58b-e9bc-46ea-ab82-ff124408224e" providerId="ADAL" clId="{BBA5D440-4F71-4828-80AA-FC0BDDFB458C}" dt="2018-03-27T16:08:52.828" v="180" actId="1076"/>
          <ac:spMkLst>
            <pc:docMk/>
            <pc:sldMk cId="1683595740" sldId="338"/>
            <ac:spMk id="5" creationId="{9EB8F1B4-6E70-4169-9B67-70DAB836EC0A}"/>
          </ac:spMkLst>
        </pc:spChg>
        <pc:picChg chg="del mod">
          <ac:chgData name="Paul Behan" userId="3dd5e58b-e9bc-46ea-ab82-ff124408224e" providerId="ADAL" clId="{BBA5D440-4F71-4828-80AA-FC0BDDFB458C}" dt="2018-03-30T18:06:37.364" v="301" actId="478"/>
          <ac:picMkLst>
            <pc:docMk/>
            <pc:sldMk cId="1683595740" sldId="338"/>
            <ac:picMk id="6" creationId="{554340C9-C30F-4239-8613-A35637B79CE6}"/>
          </ac:picMkLst>
        </pc:picChg>
        <pc:picChg chg="add mod">
          <ac:chgData name="Paul Behan" userId="3dd5e58b-e9bc-46ea-ab82-ff124408224e" providerId="ADAL" clId="{BBA5D440-4F71-4828-80AA-FC0BDDFB458C}" dt="2018-03-30T18:06:56.932" v="304" actId="1076"/>
          <ac:picMkLst>
            <pc:docMk/>
            <pc:sldMk cId="1683595740" sldId="338"/>
            <ac:picMk id="7" creationId="{2E00FD0C-545A-48E1-AE57-171BD99FCDC6}"/>
          </ac:picMkLst>
        </pc:picChg>
      </pc:sldChg>
      <pc:sldChg chg="modSp">
        <pc:chgData name="Paul Behan" userId="3dd5e58b-e9bc-46ea-ab82-ff124408224e" providerId="ADAL" clId="{BBA5D440-4F71-4828-80AA-FC0BDDFB458C}" dt="2018-03-27T16:06:29.518" v="167" actId="20577"/>
        <pc:sldMkLst>
          <pc:docMk/>
          <pc:sldMk cId="235345892" sldId="339"/>
        </pc:sldMkLst>
        <pc:spChg chg="mod">
          <ac:chgData name="Paul Behan" userId="3dd5e58b-e9bc-46ea-ab82-ff124408224e" providerId="ADAL" clId="{BBA5D440-4F71-4828-80AA-FC0BDDFB458C}" dt="2018-03-27T16:06:29.518" v="167" actId="20577"/>
          <ac:spMkLst>
            <pc:docMk/>
            <pc:sldMk cId="235345892" sldId="339"/>
            <ac:spMk id="5" creationId="{C7DE4996-37A0-40DC-B603-5F517E6B34A0}"/>
          </ac:spMkLst>
        </pc:spChg>
      </pc:sldChg>
      <pc:sldChg chg="modNotesTx">
        <pc:chgData name="Paul Behan" userId="3dd5e58b-e9bc-46ea-ab82-ff124408224e" providerId="ADAL" clId="{BBA5D440-4F71-4828-80AA-FC0BDDFB458C}" dt="2018-04-05T08:32:55.260" v="1308" actId="20577"/>
        <pc:sldMkLst>
          <pc:docMk/>
          <pc:sldMk cId="2045904239" sldId="340"/>
        </pc:sldMkLst>
      </pc:sldChg>
      <pc:sldChg chg="modSp">
        <pc:chgData name="Paul Behan" userId="3dd5e58b-e9bc-46ea-ab82-ff124408224e" providerId="ADAL" clId="{BBA5D440-4F71-4828-80AA-FC0BDDFB458C}" dt="2018-03-25T17:11:16.441" v="23" actId="1036"/>
        <pc:sldMkLst>
          <pc:docMk/>
          <pc:sldMk cId="762720800" sldId="341"/>
        </pc:sldMkLst>
        <pc:spChg chg="mod">
          <ac:chgData name="Paul Behan" userId="3dd5e58b-e9bc-46ea-ab82-ff124408224e" providerId="ADAL" clId="{BBA5D440-4F71-4828-80AA-FC0BDDFB458C}" dt="2018-03-25T17:11:16.441" v="23" actId="1036"/>
          <ac:spMkLst>
            <pc:docMk/>
            <pc:sldMk cId="762720800" sldId="341"/>
            <ac:spMk id="5" creationId="{C7DE4996-37A0-40DC-B603-5F517E6B34A0}"/>
          </ac:spMkLst>
        </pc:spChg>
      </pc:sldChg>
      <pc:sldChg chg="modSp">
        <pc:chgData name="Paul Behan" userId="3dd5e58b-e9bc-46ea-ab82-ff124408224e" providerId="ADAL" clId="{BBA5D440-4F71-4828-80AA-FC0BDDFB458C}" dt="2018-03-25T17:05:09.608" v="2" actId="1036"/>
        <pc:sldMkLst>
          <pc:docMk/>
          <pc:sldMk cId="3312673967" sldId="342"/>
        </pc:sldMkLst>
        <pc:picChg chg="mod">
          <ac:chgData name="Paul Behan" userId="3dd5e58b-e9bc-46ea-ab82-ff124408224e" providerId="ADAL" clId="{BBA5D440-4F71-4828-80AA-FC0BDDFB458C}" dt="2018-03-25T17:05:09.608" v="2" actId="1036"/>
          <ac:picMkLst>
            <pc:docMk/>
            <pc:sldMk cId="3312673967" sldId="342"/>
            <ac:picMk id="4" creationId="{B8851E53-474A-4A09-B88B-F74CAE4E78D4}"/>
          </ac:picMkLst>
        </pc:picChg>
      </pc:sldChg>
      <pc:sldChg chg="modSp">
        <pc:chgData name="Paul Behan" userId="3dd5e58b-e9bc-46ea-ab82-ff124408224e" providerId="ADAL" clId="{BBA5D440-4F71-4828-80AA-FC0BDDFB458C}" dt="2018-03-25T17:05:45.386" v="7" actId="1076"/>
        <pc:sldMkLst>
          <pc:docMk/>
          <pc:sldMk cId="3774980071" sldId="343"/>
        </pc:sldMkLst>
        <pc:spChg chg="mod">
          <ac:chgData name="Paul Behan" userId="3dd5e58b-e9bc-46ea-ab82-ff124408224e" providerId="ADAL" clId="{BBA5D440-4F71-4828-80AA-FC0BDDFB458C}" dt="2018-03-25T17:05:45.386" v="7" actId="1076"/>
          <ac:spMkLst>
            <pc:docMk/>
            <pc:sldMk cId="3774980071" sldId="343"/>
            <ac:spMk id="2" creationId="{95F83062-0084-4398-9A1B-1F9353455386}"/>
          </ac:spMkLst>
        </pc:spChg>
        <pc:spChg chg="mod">
          <ac:chgData name="Paul Behan" userId="3dd5e58b-e9bc-46ea-ab82-ff124408224e" providerId="ADAL" clId="{BBA5D440-4F71-4828-80AA-FC0BDDFB458C}" dt="2018-03-25T17:05:30.270" v="3" actId="1076"/>
          <ac:spMkLst>
            <pc:docMk/>
            <pc:sldMk cId="3774980071" sldId="343"/>
            <ac:spMk id="5" creationId="{34351DF5-FAA2-48D3-929F-E39624FCF065}"/>
          </ac:spMkLst>
        </pc:spChg>
        <pc:picChg chg="mod">
          <ac:chgData name="Paul Behan" userId="3dd5e58b-e9bc-46ea-ab82-ff124408224e" providerId="ADAL" clId="{BBA5D440-4F71-4828-80AA-FC0BDDFB458C}" dt="2018-03-25T17:05:38.933" v="6" actId="14100"/>
          <ac:picMkLst>
            <pc:docMk/>
            <pc:sldMk cId="3774980071" sldId="343"/>
            <ac:picMk id="7" creationId="{7915594A-5B93-4DB9-A4FC-4067933AB615}"/>
          </ac:picMkLst>
        </pc:picChg>
      </pc:sldChg>
      <pc:sldChg chg="addSp modSp">
        <pc:chgData name="Paul Behan" userId="3dd5e58b-e9bc-46ea-ab82-ff124408224e" providerId="ADAL" clId="{BBA5D440-4F71-4828-80AA-FC0BDDFB458C}" dt="2018-03-27T16:11:27.016" v="267" actId="14100"/>
        <pc:sldMkLst>
          <pc:docMk/>
          <pc:sldMk cId="2299868994" sldId="345"/>
        </pc:sldMkLst>
        <pc:spChg chg="add mod">
          <ac:chgData name="Paul Behan" userId="3dd5e58b-e9bc-46ea-ab82-ff124408224e" providerId="ADAL" clId="{BBA5D440-4F71-4828-80AA-FC0BDDFB458C}" dt="2018-03-27T16:11:27.016" v="267" actId="14100"/>
          <ac:spMkLst>
            <pc:docMk/>
            <pc:sldMk cId="2299868994" sldId="345"/>
            <ac:spMk id="4" creationId="{04E35819-1B45-40AB-98E9-CCBEA5B6B7A9}"/>
          </ac:spMkLst>
        </pc:spChg>
      </pc:sldChg>
      <pc:sldChg chg="modSp">
        <pc:chgData name="Paul Behan" userId="3dd5e58b-e9bc-46ea-ab82-ff124408224e" providerId="ADAL" clId="{BBA5D440-4F71-4828-80AA-FC0BDDFB458C}" dt="2018-03-27T16:10:29.225" v="264" actId="27636"/>
        <pc:sldMkLst>
          <pc:docMk/>
          <pc:sldMk cId="1713002036" sldId="347"/>
        </pc:sldMkLst>
        <pc:spChg chg="mod">
          <ac:chgData name="Paul Behan" userId="3dd5e58b-e9bc-46ea-ab82-ff124408224e" providerId="ADAL" clId="{BBA5D440-4F71-4828-80AA-FC0BDDFB458C}" dt="2018-03-27T16:10:29.225" v="264" actId="27636"/>
          <ac:spMkLst>
            <pc:docMk/>
            <pc:sldMk cId="1713002036" sldId="347"/>
            <ac:spMk id="6" creationId="{8DAE9D2E-DC8E-4DEE-AB92-B59DF01B53D0}"/>
          </ac:spMkLst>
        </pc:spChg>
        <pc:picChg chg="mod">
          <ac:chgData name="Paul Behan" userId="3dd5e58b-e9bc-46ea-ab82-ff124408224e" providerId="ADAL" clId="{BBA5D440-4F71-4828-80AA-FC0BDDFB458C}" dt="2018-03-25T17:07:06.669" v="12" actId="1076"/>
          <ac:picMkLst>
            <pc:docMk/>
            <pc:sldMk cId="1713002036" sldId="347"/>
            <ac:picMk id="7" creationId="{7915594A-5B93-4DB9-A4FC-4067933AB615}"/>
          </ac:picMkLst>
        </pc:picChg>
      </pc:sldChg>
      <pc:sldChg chg="addSp modSp">
        <pc:chgData name="Paul Behan" userId="3dd5e58b-e9bc-46ea-ab82-ff124408224e" providerId="ADAL" clId="{BBA5D440-4F71-4828-80AA-FC0BDDFB458C}" dt="2018-04-05T08:36:13.982" v="1315" actId="1076"/>
        <pc:sldMkLst>
          <pc:docMk/>
          <pc:sldMk cId="3078974762" sldId="348"/>
        </pc:sldMkLst>
        <pc:spChg chg="mod">
          <ac:chgData name="Paul Behan" userId="3dd5e58b-e9bc-46ea-ab82-ff124408224e" providerId="ADAL" clId="{BBA5D440-4F71-4828-80AA-FC0BDDFB458C}" dt="2018-04-05T08:36:08.575" v="1313" actId="1076"/>
          <ac:spMkLst>
            <pc:docMk/>
            <pc:sldMk cId="3078974762" sldId="348"/>
            <ac:spMk id="2" creationId="{00000000-0000-0000-0000-000000000000}"/>
          </ac:spMkLst>
        </pc:spChg>
        <pc:spChg chg="add mod">
          <ac:chgData name="Paul Behan" userId="3dd5e58b-e9bc-46ea-ab82-ff124408224e" providerId="ADAL" clId="{BBA5D440-4F71-4828-80AA-FC0BDDFB458C}" dt="2018-03-27T16:14:00.651" v="271" actId="1076"/>
          <ac:spMkLst>
            <pc:docMk/>
            <pc:sldMk cId="3078974762" sldId="348"/>
            <ac:spMk id="7" creationId="{36372288-FA05-4E81-9B55-5FBB6A71683E}"/>
          </ac:spMkLst>
        </pc:spChg>
        <pc:picChg chg="mod">
          <ac:chgData name="Paul Behan" userId="3dd5e58b-e9bc-46ea-ab82-ff124408224e" providerId="ADAL" clId="{BBA5D440-4F71-4828-80AA-FC0BDDFB458C}" dt="2018-04-05T08:36:13.982" v="1315" actId="1076"/>
          <ac:picMkLst>
            <pc:docMk/>
            <pc:sldMk cId="3078974762" sldId="348"/>
            <ac:picMk id="4" creationId="{FB8DC028-222D-4671-9AA2-69AD29B2674B}"/>
          </ac:picMkLst>
        </pc:picChg>
      </pc:sldChg>
      <pc:sldChg chg="modSp modNotesTx">
        <pc:chgData name="Paul Behan" userId="3dd5e58b-e9bc-46ea-ab82-ff124408224e" providerId="ADAL" clId="{BBA5D440-4F71-4828-80AA-FC0BDDFB458C}" dt="2018-04-05T08:38:40.946" v="1342" actId="20577"/>
        <pc:sldMkLst>
          <pc:docMk/>
          <pc:sldMk cId="2580057204" sldId="349"/>
        </pc:sldMkLst>
        <pc:spChg chg="mod">
          <ac:chgData name="Paul Behan" userId="3dd5e58b-e9bc-46ea-ab82-ff124408224e" providerId="ADAL" clId="{BBA5D440-4F71-4828-80AA-FC0BDDFB458C}" dt="2018-04-05T08:38:40.946" v="1342" actId="20577"/>
          <ac:spMkLst>
            <pc:docMk/>
            <pc:sldMk cId="2580057204" sldId="349"/>
            <ac:spMk id="2" creationId="{00000000-0000-0000-0000-000000000000}"/>
          </ac:spMkLst>
        </pc:spChg>
      </pc:sldChg>
      <pc:sldChg chg="addSp modSp modNotesTx">
        <pc:chgData name="Paul Behan" userId="3dd5e58b-e9bc-46ea-ab82-ff124408224e" providerId="ADAL" clId="{BBA5D440-4F71-4828-80AA-FC0BDDFB458C}" dt="2018-04-05T08:37:16.637" v="1321" actId="14100"/>
        <pc:sldMkLst>
          <pc:docMk/>
          <pc:sldMk cId="4190233580" sldId="350"/>
        </pc:sldMkLst>
        <pc:spChg chg="add mod">
          <ac:chgData name="Paul Behan" userId="3dd5e58b-e9bc-46ea-ab82-ff124408224e" providerId="ADAL" clId="{BBA5D440-4F71-4828-80AA-FC0BDDFB458C}" dt="2018-04-05T08:37:16.637" v="1321" actId="14100"/>
          <ac:spMkLst>
            <pc:docMk/>
            <pc:sldMk cId="4190233580" sldId="350"/>
            <ac:spMk id="7" creationId="{395F805B-B7DE-4630-A673-7A812031D24D}"/>
          </ac:spMkLst>
        </pc:spChg>
      </pc:sldChg>
      <pc:sldChg chg="addSp delSp modSp addAnim delAnim modNotesTx">
        <pc:chgData name="Paul Behan" userId="3dd5e58b-e9bc-46ea-ab82-ff124408224e" providerId="ADAL" clId="{BBA5D440-4F71-4828-80AA-FC0BDDFB458C}" dt="2018-04-05T08:35:29.114" v="1309" actId="207"/>
        <pc:sldMkLst>
          <pc:docMk/>
          <pc:sldMk cId="3223614829" sldId="351"/>
        </pc:sldMkLst>
        <pc:spChg chg="add del">
          <ac:chgData name="Paul Behan" userId="3dd5e58b-e9bc-46ea-ab82-ff124408224e" providerId="ADAL" clId="{BBA5D440-4F71-4828-80AA-FC0BDDFB458C}" dt="2018-03-30T19:36:53.810" v="775" actId="478"/>
          <ac:spMkLst>
            <pc:docMk/>
            <pc:sldMk cId="3223614829" sldId="351"/>
            <ac:spMk id="9" creationId="{6EFA6540-1494-4647-9755-E65010D7F4BE}"/>
          </ac:spMkLst>
        </pc:spChg>
        <pc:spChg chg="add del mod">
          <ac:chgData name="Paul Behan" userId="3dd5e58b-e9bc-46ea-ab82-ff124408224e" providerId="ADAL" clId="{BBA5D440-4F71-4828-80AA-FC0BDDFB458C}" dt="2018-04-05T08:35:29.114" v="1309" actId="207"/>
          <ac:spMkLst>
            <pc:docMk/>
            <pc:sldMk cId="3223614829" sldId="351"/>
            <ac:spMk id="10" creationId="{8C4FEDA5-8045-4B63-80DA-14A113491F48}"/>
          </ac:spMkLst>
        </pc:spChg>
        <pc:spChg chg="del">
          <ac:chgData name="Paul Behan" userId="3dd5e58b-e9bc-46ea-ab82-ff124408224e" providerId="ADAL" clId="{BBA5D440-4F71-4828-80AA-FC0BDDFB458C}" dt="2018-03-30T19:36:57.512" v="776" actId="478"/>
          <ac:spMkLst>
            <pc:docMk/>
            <pc:sldMk cId="3223614829" sldId="351"/>
            <ac:spMk id="11" creationId="{478EA8C5-9E2C-4B1D-9A79-D593FC913269}"/>
          </ac:spMkLst>
        </pc:spChg>
        <pc:picChg chg="mod ord">
          <ac:chgData name="Paul Behan" userId="3dd5e58b-e9bc-46ea-ab82-ff124408224e" providerId="ADAL" clId="{BBA5D440-4F71-4828-80AA-FC0BDDFB458C}" dt="2018-03-30T19:56:01.963" v="1224" actId="1076"/>
          <ac:picMkLst>
            <pc:docMk/>
            <pc:sldMk cId="3223614829" sldId="351"/>
            <ac:picMk id="3" creationId="{55567E2F-8A8E-4E2F-AF73-25B86E05AB62}"/>
          </ac:picMkLst>
        </pc:picChg>
      </pc:sldChg>
    </pc:docChg>
  </pc:docChgLst>
  <pc:docChgLst>
    <pc:chgData name="Paul Behan" userId="3dd5e58b-e9bc-46ea-ab82-ff124408224e" providerId="ADAL" clId="{A000DB7C-3903-4B0A-B3D4-737B477F59D3}"/>
    <pc:docChg chg="custSel modSld">
      <pc:chgData name="Paul Behan" userId="3dd5e58b-e9bc-46ea-ab82-ff124408224e" providerId="ADAL" clId="{A000DB7C-3903-4B0A-B3D4-737B477F59D3}" dt="2018-03-06T14:40:02.818" v="185" actId="20577"/>
      <pc:docMkLst>
        <pc:docMk/>
      </pc:docMkLst>
      <pc:sldChg chg="addSp delSp modSp modNotesTx">
        <pc:chgData name="Paul Behan" userId="3dd5e58b-e9bc-46ea-ab82-ff124408224e" providerId="ADAL" clId="{A000DB7C-3903-4B0A-B3D4-737B477F59D3}" dt="2018-03-06T14:35:47.487" v="101" actId="20577"/>
        <pc:sldMkLst>
          <pc:docMk/>
          <pc:sldMk cId="0" sldId="256"/>
        </pc:sldMkLst>
        <pc:spChg chg="del">
          <ac:chgData name="Paul Behan" userId="3dd5e58b-e9bc-46ea-ab82-ff124408224e" providerId="ADAL" clId="{A000DB7C-3903-4B0A-B3D4-737B477F59D3}" dt="2018-03-06T14:34:42.329" v="0" actId="478"/>
          <ac:spMkLst>
            <pc:docMk/>
            <pc:sldMk cId="0" sldId="256"/>
            <ac:spMk id="3" creationId="{00000000-0000-0000-0000-000000000000}"/>
          </ac:spMkLst>
        </pc:spChg>
        <pc:spChg chg="add mod">
          <ac:chgData name="Paul Behan" userId="3dd5e58b-e9bc-46ea-ab82-ff124408224e" providerId="ADAL" clId="{A000DB7C-3903-4B0A-B3D4-737B477F59D3}" dt="2018-03-06T14:34:48.420" v="2" actId="1076"/>
          <ac:spMkLst>
            <pc:docMk/>
            <pc:sldMk cId="0" sldId="256"/>
            <ac:spMk id="4" creationId="{9800C4B2-EDE8-45A4-B76E-5E9FC4E2C77E}"/>
          </ac:spMkLst>
        </pc:spChg>
      </pc:sldChg>
      <pc:sldChg chg="modNotesTx">
        <pc:chgData name="Paul Behan" userId="3dd5e58b-e9bc-46ea-ab82-ff124408224e" providerId="ADAL" clId="{A000DB7C-3903-4B0A-B3D4-737B477F59D3}" dt="2018-03-06T14:40:02.818" v="185" actId="20577"/>
        <pc:sldMkLst>
          <pc:docMk/>
          <pc:sldMk cId="3643977079" sldId="259"/>
        </pc:sldMkLst>
      </pc:sldChg>
      <pc:sldChg chg="modSp">
        <pc:chgData name="Paul Behan" userId="3dd5e58b-e9bc-46ea-ab82-ff124408224e" providerId="ADAL" clId="{A000DB7C-3903-4B0A-B3D4-737B477F59D3}" dt="2018-03-06T14:37:11.555" v="104" actId="14100"/>
        <pc:sldMkLst>
          <pc:docMk/>
          <pc:sldMk cId="1683595740" sldId="338"/>
        </pc:sldMkLst>
        <pc:spChg chg="mod">
          <ac:chgData name="Paul Behan" userId="3dd5e58b-e9bc-46ea-ab82-ff124408224e" providerId="ADAL" clId="{A000DB7C-3903-4B0A-B3D4-737B477F59D3}" dt="2018-03-06T14:37:11.555" v="104" actId="14100"/>
          <ac:spMkLst>
            <pc:docMk/>
            <pc:sldMk cId="1683595740" sldId="338"/>
            <ac:spMk id="3" creationId="{00000000-0000-0000-0000-000000000000}"/>
          </ac:spMkLst>
        </pc:spChg>
      </pc:sldChg>
      <pc:sldChg chg="modSp">
        <pc:chgData name="Paul Behan" userId="3dd5e58b-e9bc-46ea-ab82-ff124408224e" providerId="ADAL" clId="{A000DB7C-3903-4B0A-B3D4-737B477F59D3}" dt="2018-03-06T14:38:05.184" v="105" actId="1076"/>
        <pc:sldMkLst>
          <pc:docMk/>
          <pc:sldMk cId="2299868994" sldId="345"/>
        </pc:sldMkLst>
        <pc:picChg chg="mod">
          <ac:chgData name="Paul Behan" userId="3dd5e58b-e9bc-46ea-ab82-ff124408224e" providerId="ADAL" clId="{A000DB7C-3903-4B0A-B3D4-737B477F59D3}" dt="2018-03-06T14:38:05.184" v="105" actId="1076"/>
          <ac:picMkLst>
            <pc:docMk/>
            <pc:sldMk cId="2299868994" sldId="345"/>
            <ac:picMk id="5" creationId="{CC24FCD4-5A88-4D75-A14D-54A49D64161C}"/>
          </ac:picMkLst>
        </pc:picChg>
      </pc:sldChg>
    </pc:docChg>
  </pc:docChgLst>
  <pc:docChgLst>
    <pc:chgData name="Paul Behan" userId="3dd5e58b-e9bc-46ea-ab82-ff124408224e" providerId="ADAL" clId="{1EE60537-06A5-4E1D-A592-1E739A546868}"/>
    <pc:docChg chg="undo custSel addSld delSld modSld">
      <pc:chgData name="Paul Behan" userId="3dd5e58b-e9bc-46ea-ab82-ff124408224e" providerId="ADAL" clId="{1EE60537-06A5-4E1D-A592-1E739A546868}" dt="2018-02-28T17:06:35.050" v="4599" actId="20577"/>
      <pc:docMkLst>
        <pc:docMk/>
      </pc:docMkLst>
      <pc:sldChg chg="modNotesTx">
        <pc:chgData name="Paul Behan" userId="3dd5e58b-e9bc-46ea-ab82-ff124408224e" providerId="ADAL" clId="{1EE60537-06A5-4E1D-A592-1E739A546868}" dt="2018-02-28T17:04:26.979" v="4543" actId="20577"/>
        <pc:sldMkLst>
          <pc:docMk/>
          <pc:sldMk cId="0" sldId="256"/>
        </pc:sldMkLst>
      </pc:sldChg>
      <pc:sldChg chg="modSp modNotesTx">
        <pc:chgData name="Paul Behan" userId="3dd5e58b-e9bc-46ea-ab82-ff124408224e" providerId="ADAL" clId="{1EE60537-06A5-4E1D-A592-1E739A546868}" dt="2018-02-28T16:57:23.532" v="4390" actId="20577"/>
        <pc:sldMkLst>
          <pc:docMk/>
          <pc:sldMk cId="3643977079" sldId="259"/>
        </pc:sldMkLst>
        <pc:spChg chg="mod">
          <ac:chgData name="Paul Behan" userId="3dd5e58b-e9bc-46ea-ab82-ff124408224e" providerId="ADAL" clId="{1EE60537-06A5-4E1D-A592-1E739A546868}" dt="2018-02-28T16:50:31.848" v="4025" actId="20577"/>
          <ac:spMkLst>
            <pc:docMk/>
            <pc:sldMk cId="3643977079" sldId="259"/>
            <ac:spMk id="4" creationId="{BF4CAFD0-BAEE-4FDA-B99D-3BE23959E0F0}"/>
          </ac:spMkLst>
        </pc:spChg>
      </pc:sldChg>
      <pc:sldChg chg="modSp">
        <pc:chgData name="Paul Behan" userId="3dd5e58b-e9bc-46ea-ab82-ff124408224e" providerId="ADAL" clId="{1EE60537-06A5-4E1D-A592-1E739A546868}" dt="2018-02-28T17:02:48.644" v="4445" actId="20577"/>
        <pc:sldMkLst>
          <pc:docMk/>
          <pc:sldMk cId="1925607454" sldId="310"/>
        </pc:sldMkLst>
        <pc:spChg chg="mod">
          <ac:chgData name="Paul Behan" userId="3dd5e58b-e9bc-46ea-ab82-ff124408224e" providerId="ADAL" clId="{1EE60537-06A5-4E1D-A592-1E739A546868}" dt="2018-02-28T17:02:48.644" v="4445" actId="20577"/>
          <ac:spMkLst>
            <pc:docMk/>
            <pc:sldMk cId="1925607454" sldId="310"/>
            <ac:spMk id="4" creationId="{BF4CAFD0-BAEE-4FDA-B99D-3BE23959E0F0}"/>
          </ac:spMkLst>
        </pc:spChg>
      </pc:sldChg>
      <pc:sldChg chg="modSp">
        <pc:chgData name="Paul Behan" userId="3dd5e58b-e9bc-46ea-ab82-ff124408224e" providerId="ADAL" clId="{1EE60537-06A5-4E1D-A592-1E739A546868}" dt="2018-02-28T09:50:12.659" v="1559" actId="14100"/>
        <pc:sldMkLst>
          <pc:docMk/>
          <pc:sldMk cId="3593290460" sldId="337"/>
        </pc:sldMkLst>
        <pc:spChg chg="mod">
          <ac:chgData name="Paul Behan" userId="3dd5e58b-e9bc-46ea-ab82-ff124408224e" providerId="ADAL" clId="{1EE60537-06A5-4E1D-A592-1E739A546868}" dt="2018-02-28T09:50:12.659" v="1559" actId="14100"/>
          <ac:spMkLst>
            <pc:docMk/>
            <pc:sldMk cId="3593290460" sldId="337"/>
            <ac:spMk id="5" creationId="{C7DE4996-37A0-40DC-B603-5F517E6B34A0}"/>
          </ac:spMkLst>
        </pc:spChg>
      </pc:sldChg>
      <pc:sldChg chg="modSp">
        <pc:chgData name="Paul Behan" userId="3dd5e58b-e9bc-46ea-ab82-ff124408224e" providerId="ADAL" clId="{1EE60537-06A5-4E1D-A592-1E739A546868}" dt="2018-02-28T09:50:38.932" v="1568" actId="20577"/>
        <pc:sldMkLst>
          <pc:docMk/>
          <pc:sldMk cId="1683595740" sldId="338"/>
        </pc:sldMkLst>
        <pc:spChg chg="mod">
          <ac:chgData name="Paul Behan" userId="3dd5e58b-e9bc-46ea-ab82-ff124408224e" providerId="ADAL" clId="{1EE60537-06A5-4E1D-A592-1E739A546868}" dt="2018-02-28T09:50:38.932" v="1568" actId="20577"/>
          <ac:spMkLst>
            <pc:docMk/>
            <pc:sldMk cId="1683595740" sldId="338"/>
            <ac:spMk id="3" creationId="{00000000-0000-0000-0000-000000000000}"/>
          </ac:spMkLst>
        </pc:spChg>
      </pc:sldChg>
      <pc:sldChg chg="modSp modAnim modNotesTx">
        <pc:chgData name="Paul Behan" userId="3dd5e58b-e9bc-46ea-ab82-ff124408224e" providerId="ADAL" clId="{1EE60537-06A5-4E1D-A592-1E739A546868}" dt="2018-02-28T09:56:30.395" v="1835" actId="20577"/>
        <pc:sldMkLst>
          <pc:docMk/>
          <pc:sldMk cId="2045904239" sldId="340"/>
        </pc:sldMkLst>
        <pc:spChg chg="mod">
          <ac:chgData name="Paul Behan" userId="3dd5e58b-e9bc-46ea-ab82-ff124408224e" providerId="ADAL" clId="{1EE60537-06A5-4E1D-A592-1E739A546868}" dt="2018-02-28T09:55:22.286" v="1646" actId="20577"/>
          <ac:spMkLst>
            <pc:docMk/>
            <pc:sldMk cId="2045904239" sldId="340"/>
            <ac:spMk id="5" creationId="{1CAFD12F-C595-40FB-B659-18C1B0A2B249}"/>
          </ac:spMkLst>
        </pc:spChg>
      </pc:sldChg>
      <pc:sldChg chg="modSp modNotesTx">
        <pc:chgData name="Paul Behan" userId="3dd5e58b-e9bc-46ea-ab82-ff124408224e" providerId="ADAL" clId="{1EE60537-06A5-4E1D-A592-1E739A546868}" dt="2018-02-28T09:57:46.144" v="2023" actId="20577"/>
        <pc:sldMkLst>
          <pc:docMk/>
          <pc:sldMk cId="762720800" sldId="341"/>
        </pc:sldMkLst>
        <pc:spChg chg="mod">
          <ac:chgData name="Paul Behan" userId="3dd5e58b-e9bc-46ea-ab82-ff124408224e" providerId="ADAL" clId="{1EE60537-06A5-4E1D-A592-1E739A546868}" dt="2018-02-28T09:52:36.789" v="1582" actId="20577"/>
          <ac:spMkLst>
            <pc:docMk/>
            <pc:sldMk cId="762720800" sldId="341"/>
            <ac:spMk id="5" creationId="{C7DE4996-37A0-40DC-B603-5F517E6B34A0}"/>
          </ac:spMkLst>
        </pc:spChg>
      </pc:sldChg>
      <pc:sldChg chg="modSp modNotesTx">
        <pc:chgData name="Paul Behan" userId="3dd5e58b-e9bc-46ea-ab82-ff124408224e" providerId="ADAL" clId="{1EE60537-06A5-4E1D-A592-1E739A546868}" dt="2018-02-28T09:59:52.189" v="2206" actId="20577"/>
        <pc:sldMkLst>
          <pc:docMk/>
          <pc:sldMk cId="3312673967" sldId="342"/>
        </pc:sldMkLst>
        <pc:spChg chg="mod">
          <ac:chgData name="Paul Behan" userId="3dd5e58b-e9bc-46ea-ab82-ff124408224e" providerId="ADAL" clId="{1EE60537-06A5-4E1D-A592-1E739A546868}" dt="2018-02-27T16:57:30.188" v="11" actId="1076"/>
          <ac:spMkLst>
            <pc:docMk/>
            <pc:sldMk cId="3312673967" sldId="342"/>
            <ac:spMk id="2" creationId="{95F83062-0084-4398-9A1B-1F9353455386}"/>
          </ac:spMkLst>
        </pc:spChg>
        <pc:spChg chg="mod">
          <ac:chgData name="Paul Behan" userId="3dd5e58b-e9bc-46ea-ab82-ff124408224e" providerId="ADAL" clId="{1EE60537-06A5-4E1D-A592-1E739A546868}" dt="2018-02-27T16:58:41.564" v="40" actId="20577"/>
          <ac:spMkLst>
            <pc:docMk/>
            <pc:sldMk cId="3312673967" sldId="342"/>
            <ac:spMk id="5" creationId="{C7DE4996-37A0-40DC-B603-5F517E6B34A0}"/>
          </ac:spMkLst>
        </pc:spChg>
        <pc:picChg chg="mod">
          <ac:chgData name="Paul Behan" userId="3dd5e58b-e9bc-46ea-ab82-ff124408224e" providerId="ADAL" clId="{1EE60537-06A5-4E1D-A592-1E739A546868}" dt="2018-02-27T16:57:32.872" v="12" actId="1076"/>
          <ac:picMkLst>
            <pc:docMk/>
            <pc:sldMk cId="3312673967" sldId="342"/>
            <ac:picMk id="4" creationId="{B8851E53-474A-4A09-B88B-F74CAE4E78D4}"/>
          </ac:picMkLst>
        </pc:picChg>
      </pc:sldChg>
      <pc:sldChg chg="addSp delSp modSp delAnim modNotesTx">
        <pc:chgData name="Paul Behan" userId="3dd5e58b-e9bc-46ea-ab82-ff124408224e" providerId="ADAL" clId="{1EE60537-06A5-4E1D-A592-1E739A546868}" dt="2018-02-27T17:03:11.184" v="419" actId="20577"/>
        <pc:sldMkLst>
          <pc:docMk/>
          <pc:sldMk cId="3774980071" sldId="343"/>
        </pc:sldMkLst>
        <pc:spChg chg="add mod">
          <ac:chgData name="Paul Behan" userId="3dd5e58b-e9bc-46ea-ab82-ff124408224e" providerId="ADAL" clId="{1EE60537-06A5-4E1D-A592-1E739A546868}" dt="2018-02-27T17:01:25.930" v="130" actId="1076"/>
          <ac:spMkLst>
            <pc:docMk/>
            <pc:sldMk cId="3774980071" sldId="343"/>
            <ac:spMk id="5" creationId="{34351DF5-FAA2-48D3-929F-E39624FCF065}"/>
          </ac:spMkLst>
        </pc:spChg>
        <pc:spChg chg="del">
          <ac:chgData name="Paul Behan" userId="3dd5e58b-e9bc-46ea-ab82-ff124408224e" providerId="ADAL" clId="{1EE60537-06A5-4E1D-A592-1E739A546868}" dt="2018-02-27T17:00:36.023" v="42" actId="478"/>
          <ac:spMkLst>
            <pc:docMk/>
            <pc:sldMk cId="3774980071" sldId="343"/>
            <ac:spMk id="6" creationId="{8DAE9D2E-DC8E-4DEE-AB92-B59DF01B53D0}"/>
          </ac:spMkLst>
        </pc:spChg>
      </pc:sldChg>
      <pc:sldChg chg="modSp modNotesTx">
        <pc:chgData name="Paul Behan" userId="3dd5e58b-e9bc-46ea-ab82-ff124408224e" providerId="ADAL" clId="{1EE60537-06A5-4E1D-A592-1E739A546868}" dt="2018-02-27T17:11:42.388" v="1002" actId="20577"/>
        <pc:sldMkLst>
          <pc:docMk/>
          <pc:sldMk cId="3908129259" sldId="344"/>
        </pc:sldMkLst>
        <pc:spChg chg="mod">
          <ac:chgData name="Paul Behan" userId="3dd5e58b-e9bc-46ea-ab82-ff124408224e" providerId="ADAL" clId="{1EE60537-06A5-4E1D-A592-1E739A546868}" dt="2018-02-27T17:06:11.757" v="613" actId="20577"/>
          <ac:spMkLst>
            <pc:docMk/>
            <pc:sldMk cId="3908129259" sldId="344"/>
            <ac:spMk id="2" creationId="{00000000-0000-0000-0000-000000000000}"/>
          </ac:spMkLst>
        </pc:spChg>
        <pc:spChg chg="mod">
          <ac:chgData name="Paul Behan" userId="3dd5e58b-e9bc-46ea-ab82-ff124408224e" providerId="ADAL" clId="{1EE60537-06A5-4E1D-A592-1E739A546868}" dt="2018-02-27T17:10:22.310" v="896" actId="20577"/>
          <ac:spMkLst>
            <pc:docMk/>
            <pc:sldMk cId="3908129259" sldId="344"/>
            <ac:spMk id="4" creationId="{D0149EB4-70DF-4112-880E-0C7BEA61C4A4}"/>
          </ac:spMkLst>
        </pc:spChg>
      </pc:sldChg>
      <pc:sldChg chg="modSp modNotesTx">
        <pc:chgData name="Paul Behan" userId="3dd5e58b-e9bc-46ea-ab82-ff124408224e" providerId="ADAL" clId="{1EE60537-06A5-4E1D-A592-1E739A546868}" dt="2018-02-27T17:14:14.414" v="1305" actId="20577"/>
        <pc:sldMkLst>
          <pc:docMk/>
          <pc:sldMk cId="2299868994" sldId="345"/>
        </pc:sldMkLst>
        <pc:picChg chg="mod">
          <ac:chgData name="Paul Behan" userId="3dd5e58b-e9bc-46ea-ab82-ff124408224e" providerId="ADAL" clId="{1EE60537-06A5-4E1D-A592-1E739A546868}" dt="2018-02-27T17:10:57.623" v="897" actId="1076"/>
          <ac:picMkLst>
            <pc:docMk/>
            <pc:sldMk cId="2299868994" sldId="345"/>
            <ac:picMk id="5" creationId="{CC24FCD4-5A88-4D75-A14D-54A49D64161C}"/>
          </ac:picMkLst>
        </pc:picChg>
      </pc:sldChg>
      <pc:sldChg chg="modSp modAnim modNotesTx">
        <pc:chgData name="Paul Behan" userId="3dd5e58b-e9bc-46ea-ab82-ff124408224e" providerId="ADAL" clId="{1EE60537-06A5-4E1D-A592-1E739A546868}" dt="2018-02-28T10:11:23.215" v="3118" actId="5793"/>
        <pc:sldMkLst>
          <pc:docMk/>
          <pc:sldMk cId="2158609479" sldId="346"/>
        </pc:sldMkLst>
        <pc:spChg chg="mod">
          <ac:chgData name="Paul Behan" userId="3dd5e58b-e9bc-46ea-ab82-ff124408224e" providerId="ADAL" clId="{1EE60537-06A5-4E1D-A592-1E739A546868}" dt="2018-02-28T10:06:54.285" v="2804" actId="20577"/>
          <ac:spMkLst>
            <pc:docMk/>
            <pc:sldMk cId="2158609479" sldId="346"/>
            <ac:spMk id="5" creationId="{56C42EC1-F21F-43F3-8C77-6318327FCAE9}"/>
          </ac:spMkLst>
        </pc:spChg>
        <pc:picChg chg="mod">
          <ac:chgData name="Paul Behan" userId="3dd5e58b-e9bc-46ea-ab82-ff124408224e" providerId="ADAL" clId="{1EE60537-06A5-4E1D-A592-1E739A546868}" dt="2018-02-27T17:16:50.731" v="1449" actId="14100"/>
          <ac:picMkLst>
            <pc:docMk/>
            <pc:sldMk cId="2158609479" sldId="346"/>
            <ac:picMk id="6" creationId="{B8ABCD96-160E-420C-8512-884C88EB106D}"/>
          </ac:picMkLst>
        </pc:picChg>
      </pc:sldChg>
      <pc:sldChg chg="modSp add">
        <pc:chgData name="Paul Behan" userId="3dd5e58b-e9bc-46ea-ab82-ff124408224e" providerId="ADAL" clId="{1EE60537-06A5-4E1D-A592-1E739A546868}" dt="2018-02-27T17:05:11.325" v="595" actId="20577"/>
        <pc:sldMkLst>
          <pc:docMk/>
          <pc:sldMk cId="1713002036" sldId="347"/>
        </pc:sldMkLst>
        <pc:spChg chg="mod">
          <ac:chgData name="Paul Behan" userId="3dd5e58b-e9bc-46ea-ab82-ff124408224e" providerId="ADAL" clId="{1EE60537-06A5-4E1D-A592-1E739A546868}" dt="2018-02-27T17:05:11.325" v="595" actId="20577"/>
          <ac:spMkLst>
            <pc:docMk/>
            <pc:sldMk cId="1713002036" sldId="347"/>
            <ac:spMk id="6" creationId="{8DAE9D2E-DC8E-4DEE-AB92-B59DF01B53D0}"/>
          </ac:spMkLst>
        </pc:spChg>
      </pc:sldChg>
      <pc:sldChg chg="modSp modNotesTx">
        <pc:chgData name="Paul Behan" userId="3dd5e58b-e9bc-46ea-ab82-ff124408224e" providerId="ADAL" clId="{1EE60537-06A5-4E1D-A592-1E739A546868}" dt="2018-02-28T17:00:59.468" v="4436" actId="115"/>
        <pc:sldMkLst>
          <pc:docMk/>
          <pc:sldMk cId="3078974762" sldId="348"/>
        </pc:sldMkLst>
        <pc:spChg chg="mod">
          <ac:chgData name="Paul Behan" userId="3dd5e58b-e9bc-46ea-ab82-ff124408224e" providerId="ADAL" clId="{1EE60537-06A5-4E1D-A592-1E739A546868}" dt="2018-02-28T16:18:26.953" v="3201" actId="20577"/>
          <ac:spMkLst>
            <pc:docMk/>
            <pc:sldMk cId="3078974762" sldId="348"/>
            <ac:spMk id="2" creationId="{00000000-0000-0000-0000-000000000000}"/>
          </ac:spMkLst>
        </pc:spChg>
        <pc:spChg chg="mod">
          <ac:chgData name="Paul Behan" userId="3dd5e58b-e9bc-46ea-ab82-ff124408224e" providerId="ADAL" clId="{1EE60537-06A5-4E1D-A592-1E739A546868}" dt="2018-02-28T17:00:59.468" v="4436" actId="115"/>
          <ac:spMkLst>
            <pc:docMk/>
            <pc:sldMk cId="3078974762" sldId="348"/>
            <ac:spMk id="6" creationId="{00000000-0000-0000-0000-000000000000}"/>
          </ac:spMkLst>
        </pc:spChg>
        <pc:picChg chg="mod">
          <ac:chgData name="Paul Behan" userId="3dd5e58b-e9bc-46ea-ab82-ff124408224e" providerId="ADAL" clId="{1EE60537-06A5-4E1D-A592-1E739A546868}" dt="2018-02-28T16:17:13.500" v="3120" actId="1076"/>
          <ac:picMkLst>
            <pc:docMk/>
            <pc:sldMk cId="3078974762" sldId="348"/>
            <ac:picMk id="4" creationId="{FB8DC028-222D-4671-9AA2-69AD29B2674B}"/>
          </ac:picMkLst>
        </pc:picChg>
      </pc:sldChg>
      <pc:sldChg chg="modSp modNotesTx">
        <pc:chgData name="Paul Behan" userId="3dd5e58b-e9bc-46ea-ab82-ff124408224e" providerId="ADAL" clId="{1EE60537-06A5-4E1D-A592-1E739A546868}" dt="2018-02-28T16:58:27.726" v="4422" actId="1076"/>
        <pc:sldMkLst>
          <pc:docMk/>
          <pc:sldMk cId="2580057204" sldId="349"/>
        </pc:sldMkLst>
        <pc:spChg chg="mod">
          <ac:chgData name="Paul Behan" userId="3dd5e58b-e9bc-46ea-ab82-ff124408224e" providerId="ADAL" clId="{1EE60537-06A5-4E1D-A592-1E739A546868}" dt="2018-02-28T16:58:27.726" v="4422" actId="1076"/>
          <ac:spMkLst>
            <pc:docMk/>
            <pc:sldMk cId="2580057204" sldId="349"/>
            <ac:spMk id="2" creationId="{00000000-0000-0000-0000-000000000000}"/>
          </ac:spMkLst>
        </pc:spChg>
      </pc:sldChg>
      <pc:sldChg chg="addSp delSp modSp modAnim modNotesTx">
        <pc:chgData name="Paul Behan" userId="3dd5e58b-e9bc-46ea-ab82-ff124408224e" providerId="ADAL" clId="{1EE60537-06A5-4E1D-A592-1E739A546868}" dt="2018-02-28T17:06:35.050" v="4599" actId="20577"/>
        <pc:sldMkLst>
          <pc:docMk/>
          <pc:sldMk cId="4190233580" sldId="350"/>
        </pc:sldMkLst>
        <pc:spChg chg="del">
          <ac:chgData name="Paul Behan" userId="3dd5e58b-e9bc-46ea-ab82-ff124408224e" providerId="ADAL" clId="{1EE60537-06A5-4E1D-A592-1E739A546868}" dt="2018-02-28T16:49:44.409" v="3998" actId="478"/>
          <ac:spMkLst>
            <pc:docMk/>
            <pc:sldMk cId="4190233580" sldId="350"/>
            <ac:spMk id="2" creationId="{00000000-0000-0000-0000-000000000000}"/>
          </ac:spMkLst>
        </pc:spChg>
        <pc:spChg chg="add mod">
          <ac:chgData name="Paul Behan" userId="3dd5e58b-e9bc-46ea-ab82-ff124408224e" providerId="ADAL" clId="{1EE60537-06A5-4E1D-A592-1E739A546868}" dt="2018-02-28T17:06:12.130" v="4572" actId="1076"/>
          <ac:spMkLst>
            <pc:docMk/>
            <pc:sldMk cId="4190233580" sldId="350"/>
            <ac:spMk id="5" creationId="{1E6F443B-5682-4DE8-B59D-54E4B16FCAD8}"/>
          </ac:spMkLst>
        </pc:spChg>
        <pc:spChg chg="add mod">
          <ac:chgData name="Paul Behan" userId="3dd5e58b-e9bc-46ea-ab82-ff124408224e" providerId="ADAL" clId="{1EE60537-06A5-4E1D-A592-1E739A546868}" dt="2018-02-28T17:06:35.050" v="4599" actId="20577"/>
          <ac:spMkLst>
            <pc:docMk/>
            <pc:sldMk cId="4190233580" sldId="350"/>
            <ac:spMk id="6" creationId="{92479499-BD34-475E-87FE-041B4923D8C6}"/>
          </ac:spMkLst>
        </pc:spChg>
        <pc:picChg chg="mod">
          <ac:chgData name="Paul Behan" userId="3dd5e58b-e9bc-46ea-ab82-ff124408224e" providerId="ADAL" clId="{1EE60537-06A5-4E1D-A592-1E739A546868}" dt="2018-02-28T16:42:00.194" v="3764" actId="1076"/>
          <ac:picMkLst>
            <pc:docMk/>
            <pc:sldMk cId="4190233580" sldId="350"/>
            <ac:picMk id="4" creationId="{EA9EA5F2-228E-4935-9592-769FA9CB780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408EF2-A9E7-4AC3-A802-968461B2836C}" type="datetimeFigureOut">
              <a:rPr lang="en-IE" smtClean="0"/>
              <a:pPr/>
              <a:t>05/04/2018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8CF78B-96D2-4305-8711-1B89159C1975}" type="slidenum">
              <a:rPr lang="en-IE" smtClean="0"/>
              <a:pPr/>
              <a:t>‹#›</a:t>
            </a:fld>
            <a:endParaRPr lang="en-IE"/>
          </a:p>
        </p:txBody>
      </p:sp>
    </p:spTree>
    <p:extLst>
      <p:ext uri="{BB962C8B-B14F-4D97-AF65-F5344CB8AC3E}">
        <p14:creationId xmlns:p14="http://schemas.microsoft.com/office/powerpoint/2010/main" val="2750894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Practice and principles of good programming. The intention of these slides over several classes is to engage in tasks suing definitions.</a:t>
            </a:r>
          </a:p>
          <a:p>
            <a:r>
              <a:rPr lang="en-IE" dirty="0"/>
              <a:t>The KEY question for this lesson should be : When to use functions?</a:t>
            </a:r>
          </a:p>
          <a:p>
            <a:r>
              <a:rPr lang="en-IE" dirty="0"/>
              <a:t>The lesson should provide the answers: 1. Through the tasks and 2. Explicit reasons why functions are essential to efficient, readable code and CT skills</a:t>
            </a:r>
          </a:p>
        </p:txBody>
      </p:sp>
      <p:sp>
        <p:nvSpPr>
          <p:cNvPr id="4" name="Slide Number Placeholder 3"/>
          <p:cNvSpPr>
            <a:spLocks noGrp="1"/>
          </p:cNvSpPr>
          <p:nvPr>
            <p:ph type="sldNum" sz="quarter" idx="10"/>
          </p:nvPr>
        </p:nvSpPr>
        <p:spPr/>
        <p:txBody>
          <a:bodyPr/>
          <a:lstStyle/>
          <a:p>
            <a:fld id="{B48CF78B-96D2-4305-8711-1B89159C1975}" type="slidenum">
              <a:rPr lang="en-IE" smtClean="0"/>
              <a:pPr/>
              <a:t>1</a:t>
            </a:fld>
            <a:endParaRPr lang="en-IE"/>
          </a:p>
        </p:txBody>
      </p:sp>
    </p:spTree>
    <p:extLst>
      <p:ext uri="{BB962C8B-B14F-4D97-AF65-F5344CB8AC3E}">
        <p14:creationId xmlns:p14="http://schemas.microsoft.com/office/powerpoint/2010/main" val="3035729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Encourage students to Think Pair and Share their predictions, and then write the program in their IDE to check their predictions.</a:t>
            </a:r>
          </a:p>
        </p:txBody>
      </p:sp>
      <p:sp>
        <p:nvSpPr>
          <p:cNvPr id="4" name="Slide Number Placeholder 3"/>
          <p:cNvSpPr>
            <a:spLocks noGrp="1"/>
          </p:cNvSpPr>
          <p:nvPr>
            <p:ph type="sldNum" sz="quarter" idx="10"/>
          </p:nvPr>
        </p:nvSpPr>
        <p:spPr/>
        <p:txBody>
          <a:bodyPr/>
          <a:lstStyle/>
          <a:p>
            <a:fld id="{B48CF78B-96D2-4305-8711-1B89159C1975}" type="slidenum">
              <a:rPr lang="en-IE" smtClean="0"/>
              <a:pPr/>
              <a:t>10</a:t>
            </a:fld>
            <a:endParaRPr lang="en-IE"/>
          </a:p>
        </p:txBody>
      </p:sp>
    </p:spTree>
    <p:extLst>
      <p:ext uri="{BB962C8B-B14F-4D97-AF65-F5344CB8AC3E}">
        <p14:creationId xmlns:p14="http://schemas.microsoft.com/office/powerpoint/2010/main" val="28758878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Encourage students to Think Pair and Share their predictions, and then write the program in their IDE to check their predictions.</a:t>
            </a:r>
          </a:p>
          <a:p>
            <a:endParaRPr lang="en-IE" dirty="0"/>
          </a:p>
        </p:txBody>
      </p:sp>
      <p:sp>
        <p:nvSpPr>
          <p:cNvPr id="4" name="Slide Number Placeholder 3"/>
          <p:cNvSpPr>
            <a:spLocks noGrp="1"/>
          </p:cNvSpPr>
          <p:nvPr>
            <p:ph type="sldNum" sz="quarter" idx="10"/>
          </p:nvPr>
        </p:nvSpPr>
        <p:spPr/>
        <p:txBody>
          <a:bodyPr/>
          <a:lstStyle/>
          <a:p>
            <a:fld id="{B48CF78B-96D2-4305-8711-1B89159C1975}" type="slidenum">
              <a:rPr lang="en-IE" smtClean="0"/>
              <a:pPr/>
              <a:t>11</a:t>
            </a:fld>
            <a:endParaRPr lang="en-IE"/>
          </a:p>
        </p:txBody>
      </p:sp>
    </p:spTree>
    <p:extLst>
      <p:ext uri="{BB962C8B-B14F-4D97-AF65-F5344CB8AC3E}">
        <p14:creationId xmlns:p14="http://schemas.microsoft.com/office/powerpoint/2010/main" val="17443568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Encourage paired programming and students testing and evaluating each other’s programs and UIs.</a:t>
            </a:r>
          </a:p>
        </p:txBody>
      </p:sp>
      <p:sp>
        <p:nvSpPr>
          <p:cNvPr id="4" name="Slide Number Placeholder 3"/>
          <p:cNvSpPr>
            <a:spLocks noGrp="1"/>
          </p:cNvSpPr>
          <p:nvPr>
            <p:ph type="sldNum" sz="quarter" idx="10"/>
          </p:nvPr>
        </p:nvSpPr>
        <p:spPr/>
        <p:txBody>
          <a:bodyPr/>
          <a:lstStyle/>
          <a:p>
            <a:fld id="{798E70F5-F765-4AEF-B7F1-D2874B49F805}" type="slidenum">
              <a:rPr lang="en-IE" smtClean="0"/>
              <a:pPr/>
              <a:t>12</a:t>
            </a:fld>
            <a:endParaRPr lang="en-IE"/>
          </a:p>
        </p:txBody>
      </p:sp>
    </p:spTree>
    <p:extLst>
      <p:ext uri="{BB962C8B-B14F-4D97-AF65-F5344CB8AC3E}">
        <p14:creationId xmlns:p14="http://schemas.microsoft.com/office/powerpoint/2010/main" val="20753180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 skeletal example of what some code might look like.</a:t>
            </a:r>
          </a:p>
          <a:p>
            <a:r>
              <a:rPr lang="en-IE" dirty="0"/>
              <a:t>Ask the students what they would do to enhance this program. For example, add comments, print out statements explaining what the program does, allow decimals and thus cast the input as float, etc…..</a:t>
            </a:r>
          </a:p>
        </p:txBody>
      </p:sp>
      <p:sp>
        <p:nvSpPr>
          <p:cNvPr id="4" name="Slide Number Placeholder 3"/>
          <p:cNvSpPr>
            <a:spLocks noGrp="1"/>
          </p:cNvSpPr>
          <p:nvPr>
            <p:ph type="sldNum" sz="quarter" idx="10"/>
          </p:nvPr>
        </p:nvSpPr>
        <p:spPr/>
        <p:txBody>
          <a:bodyPr/>
          <a:lstStyle/>
          <a:p>
            <a:fld id="{798E70F5-F765-4AEF-B7F1-D2874B49F805}" type="slidenum">
              <a:rPr lang="en-IE" smtClean="0"/>
              <a:pPr/>
              <a:t>13</a:t>
            </a:fld>
            <a:endParaRPr lang="en-IE"/>
          </a:p>
        </p:txBody>
      </p:sp>
    </p:spTree>
    <p:extLst>
      <p:ext uri="{BB962C8B-B14F-4D97-AF65-F5344CB8AC3E}">
        <p14:creationId xmlns:p14="http://schemas.microsoft.com/office/powerpoint/2010/main" val="37075936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first two conversions are similar to the previous slides.</a:t>
            </a:r>
          </a:p>
          <a:p>
            <a:r>
              <a:rPr lang="en-IE" dirty="0"/>
              <a:t>The third one is similar to the exercise in the first lesson on functions (The 5 step algorithm) where the 3</a:t>
            </a:r>
            <a:r>
              <a:rPr lang="en-IE" baseline="30000" dirty="0"/>
              <a:t>rd</a:t>
            </a:r>
            <a:r>
              <a:rPr lang="en-IE" dirty="0"/>
              <a:t> and 4</a:t>
            </a:r>
            <a:r>
              <a:rPr lang="en-IE" baseline="30000" dirty="0"/>
              <a:t>th</a:t>
            </a:r>
            <a:r>
              <a:rPr lang="en-IE" dirty="0"/>
              <a:t> steps were handled by one function.</a:t>
            </a:r>
          </a:p>
          <a:p>
            <a:r>
              <a:rPr lang="en-IE" dirty="0"/>
              <a:t>In the case of the 3</a:t>
            </a:r>
            <a:r>
              <a:rPr lang="en-IE" baseline="30000" dirty="0"/>
              <a:t>rd</a:t>
            </a:r>
            <a:r>
              <a:rPr lang="en-IE" dirty="0"/>
              <a:t> definition above, a Boolean variable is described. </a:t>
            </a:r>
            <a:r>
              <a:rPr lang="en-IE" dirty="0" err="1"/>
              <a:t>E.g</a:t>
            </a:r>
            <a:r>
              <a:rPr lang="en-IE" dirty="0"/>
              <a:t> def </a:t>
            </a:r>
            <a:r>
              <a:rPr lang="en-IE" dirty="0" err="1"/>
              <a:t>convertDistance</a:t>
            </a:r>
            <a:r>
              <a:rPr lang="en-IE" dirty="0"/>
              <a:t>(distance, miles2kilometres) :</a:t>
            </a:r>
          </a:p>
          <a:p>
            <a:r>
              <a:rPr lang="en-IE" dirty="0"/>
              <a:t>It could be called in the following way ….  Distance = </a:t>
            </a:r>
            <a:r>
              <a:rPr lang="en-IE" dirty="0" err="1"/>
              <a:t>convertDistance</a:t>
            </a:r>
            <a:r>
              <a:rPr lang="en-IE" dirty="0"/>
              <a:t>(48, True)  …</a:t>
            </a:r>
          </a:p>
          <a:p>
            <a:endParaRPr lang="en-IE" dirty="0"/>
          </a:p>
        </p:txBody>
      </p:sp>
      <p:sp>
        <p:nvSpPr>
          <p:cNvPr id="4" name="Slide Number Placeholder 3"/>
          <p:cNvSpPr>
            <a:spLocks noGrp="1"/>
          </p:cNvSpPr>
          <p:nvPr>
            <p:ph type="sldNum" sz="quarter" idx="10"/>
          </p:nvPr>
        </p:nvSpPr>
        <p:spPr/>
        <p:txBody>
          <a:bodyPr/>
          <a:lstStyle/>
          <a:p>
            <a:fld id="{B48CF78B-96D2-4305-8711-1B89159C1975}" type="slidenum">
              <a:rPr lang="en-IE" smtClean="0"/>
              <a:pPr/>
              <a:t>14</a:t>
            </a:fld>
            <a:endParaRPr lang="en-IE"/>
          </a:p>
        </p:txBody>
      </p:sp>
    </p:spTree>
    <p:extLst>
      <p:ext uri="{BB962C8B-B14F-4D97-AF65-F5344CB8AC3E}">
        <p14:creationId xmlns:p14="http://schemas.microsoft.com/office/powerpoint/2010/main" val="3211356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This extension of this lower and </a:t>
            </a:r>
            <a:r>
              <a:rPr lang="en-IE" dirty="0" err="1"/>
              <a:t>upperLimit</a:t>
            </a:r>
            <a:r>
              <a:rPr lang="en-IE" dirty="0"/>
              <a:t> counting task can be completed in Scratch. So as the numbers go from say 10 to 11 to 12, these numbers must scroll across the screen from left to right and then from right to left during the countdown. There must be a use of definitions during the task.</a:t>
            </a:r>
          </a:p>
          <a:p>
            <a:r>
              <a:rPr lang="en-IE" dirty="0"/>
              <a:t>The Scratch symbol indicates that this task should also be done in Scratch (or similar block-based language). The html resource, containing the Scratch program and guiding the students, is part of the same folder on functions as this Python resource.</a:t>
            </a:r>
          </a:p>
        </p:txBody>
      </p:sp>
      <p:sp>
        <p:nvSpPr>
          <p:cNvPr id="4" name="Slide Number Placeholder 3"/>
          <p:cNvSpPr>
            <a:spLocks noGrp="1"/>
          </p:cNvSpPr>
          <p:nvPr>
            <p:ph type="sldNum" sz="quarter" idx="10"/>
          </p:nvPr>
        </p:nvSpPr>
        <p:spPr/>
        <p:txBody>
          <a:bodyPr/>
          <a:lstStyle/>
          <a:p>
            <a:fld id="{B48CF78B-96D2-4305-8711-1B89159C1975}" type="slidenum">
              <a:rPr lang="en-IE" smtClean="0"/>
              <a:pPr/>
              <a:t>15</a:t>
            </a:fld>
            <a:endParaRPr lang="en-IE"/>
          </a:p>
        </p:txBody>
      </p:sp>
    </p:spTree>
    <p:extLst>
      <p:ext uri="{BB962C8B-B14F-4D97-AF65-F5344CB8AC3E}">
        <p14:creationId xmlns:p14="http://schemas.microsoft.com/office/powerpoint/2010/main" val="3382641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In the NCCA resources on understanding Dictionaries,  this example was studied.</a:t>
            </a:r>
          </a:p>
          <a:p>
            <a:r>
              <a:rPr lang="en-IE" dirty="0"/>
              <a:t>Encourage students, in pairs, to brainstorm (</a:t>
            </a:r>
            <a:r>
              <a:rPr lang="en-IE" dirty="0" err="1"/>
              <a:t>coggle</a:t>
            </a:r>
            <a:r>
              <a:rPr lang="en-IE" dirty="0"/>
              <a:t> might help here) on the algorithm and flow of their program, before writing any code.</a:t>
            </a:r>
          </a:p>
          <a:p>
            <a:r>
              <a:rPr lang="en-IE" dirty="0"/>
              <a:t>If using Cheat Sheets, encourage students to use them.</a:t>
            </a:r>
          </a:p>
          <a:p>
            <a:r>
              <a:rPr lang="en-IE" dirty="0"/>
              <a:t>One of the NCCA examples for ALT2 (Analytics) analyses the words in a txt file in a similar fashion.</a:t>
            </a:r>
          </a:p>
        </p:txBody>
      </p:sp>
      <p:sp>
        <p:nvSpPr>
          <p:cNvPr id="4" name="Slide Number Placeholder 3"/>
          <p:cNvSpPr>
            <a:spLocks noGrp="1"/>
          </p:cNvSpPr>
          <p:nvPr>
            <p:ph type="sldNum" sz="quarter" idx="10"/>
          </p:nvPr>
        </p:nvSpPr>
        <p:spPr/>
        <p:txBody>
          <a:bodyPr/>
          <a:lstStyle/>
          <a:p>
            <a:fld id="{B48CF78B-96D2-4305-8711-1B89159C1975}" type="slidenum">
              <a:rPr lang="en-IE" smtClean="0"/>
              <a:pPr/>
              <a:t>16</a:t>
            </a:fld>
            <a:endParaRPr lang="en-IE"/>
          </a:p>
        </p:txBody>
      </p:sp>
    </p:spTree>
    <p:extLst>
      <p:ext uri="{BB962C8B-B14F-4D97-AF65-F5344CB8AC3E}">
        <p14:creationId xmlns:p14="http://schemas.microsoft.com/office/powerpoint/2010/main" val="8485231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sample code strips out white spaces (Cleans the data). This is optional.  Also, the first </a:t>
            </a:r>
            <a:r>
              <a:rPr lang="en-IE" b="1" dirty="0"/>
              <a:t>for</a:t>
            </a:r>
            <a:r>
              <a:rPr lang="en-IE" dirty="0"/>
              <a:t> loop could be made more concise by using : </a:t>
            </a:r>
            <a:r>
              <a:rPr lang="en-IE" b="1" dirty="0">
                <a:solidFill>
                  <a:srgbClr val="FFC000"/>
                </a:solidFill>
              </a:rPr>
              <a:t>for</a:t>
            </a:r>
            <a:r>
              <a:rPr lang="en-IE" dirty="0"/>
              <a:t> letter </a:t>
            </a:r>
            <a:r>
              <a:rPr lang="en-IE" b="1" dirty="0">
                <a:solidFill>
                  <a:srgbClr val="FFC000"/>
                </a:solidFill>
              </a:rPr>
              <a:t>in </a:t>
            </a:r>
            <a:r>
              <a:rPr lang="en-IE" dirty="0" err="1"/>
              <a:t>sampleString</a:t>
            </a:r>
            <a:r>
              <a:rPr lang="en-IE" dirty="0"/>
              <a:t> :</a:t>
            </a:r>
          </a:p>
          <a:p>
            <a:r>
              <a:rPr lang="en-IE" dirty="0"/>
              <a:t>Students will now be asked to enhance their program by using definitions, and for example, asking the user for a string to analyse..</a:t>
            </a:r>
          </a:p>
          <a:p>
            <a:endParaRPr lang="en-IE" dirty="0"/>
          </a:p>
        </p:txBody>
      </p:sp>
      <p:sp>
        <p:nvSpPr>
          <p:cNvPr id="4" name="Slide Number Placeholder 3"/>
          <p:cNvSpPr>
            <a:spLocks noGrp="1"/>
          </p:cNvSpPr>
          <p:nvPr>
            <p:ph type="sldNum" sz="quarter" idx="10"/>
          </p:nvPr>
        </p:nvSpPr>
        <p:spPr/>
        <p:txBody>
          <a:bodyPr/>
          <a:lstStyle/>
          <a:p>
            <a:fld id="{B48CF78B-96D2-4305-8711-1B89159C1975}" type="slidenum">
              <a:rPr lang="en-IE" smtClean="0"/>
              <a:pPr/>
              <a:t>17</a:t>
            </a:fld>
            <a:endParaRPr lang="en-IE"/>
          </a:p>
        </p:txBody>
      </p:sp>
    </p:spTree>
    <p:extLst>
      <p:ext uri="{BB962C8B-B14F-4D97-AF65-F5344CB8AC3E}">
        <p14:creationId xmlns:p14="http://schemas.microsoft.com/office/powerpoint/2010/main" val="41565165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task is to enhance the program to analyse a string for recurrence of the same letters, using different definitions for each subtask.</a:t>
            </a:r>
          </a:p>
          <a:p>
            <a:r>
              <a:rPr lang="en-IE" dirty="0"/>
              <a:t>The previous slide’s sample code will output as shown above.</a:t>
            </a:r>
          </a:p>
        </p:txBody>
      </p:sp>
      <p:sp>
        <p:nvSpPr>
          <p:cNvPr id="4" name="Slide Number Placeholder 3"/>
          <p:cNvSpPr>
            <a:spLocks noGrp="1"/>
          </p:cNvSpPr>
          <p:nvPr>
            <p:ph type="sldNum" sz="quarter" idx="10"/>
          </p:nvPr>
        </p:nvSpPr>
        <p:spPr/>
        <p:txBody>
          <a:bodyPr/>
          <a:lstStyle/>
          <a:p>
            <a:fld id="{B48CF78B-96D2-4305-8711-1B89159C1975}" type="slidenum">
              <a:rPr lang="en-IE" smtClean="0"/>
              <a:pPr/>
              <a:t>18</a:t>
            </a:fld>
            <a:endParaRPr lang="en-IE"/>
          </a:p>
        </p:txBody>
      </p:sp>
    </p:spTree>
    <p:extLst>
      <p:ext uri="{BB962C8B-B14F-4D97-AF65-F5344CB8AC3E}">
        <p14:creationId xmlns:p14="http://schemas.microsoft.com/office/powerpoint/2010/main" val="20088318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Students should </a:t>
            </a:r>
            <a:r>
              <a:rPr lang="en-IE" dirty="0" err="1"/>
              <a:t>becomePractice</a:t>
            </a:r>
            <a:r>
              <a:rPr lang="en-IE" dirty="0"/>
              <a:t> and principles of good programming. The intention of these slides over several classes is to engage in tasks suing definitions.</a:t>
            </a:r>
          </a:p>
          <a:p>
            <a:r>
              <a:rPr lang="en-IE" dirty="0"/>
              <a:t>The KEY question for this lesson should be : When to use functions?</a:t>
            </a:r>
          </a:p>
          <a:p>
            <a:r>
              <a:rPr lang="en-IE" dirty="0"/>
              <a:t>The lesson should provide the answers: 1. Through the tasks and 2. Explicit reasons why functions are essential to efficient, readable code and CT skills</a:t>
            </a:r>
          </a:p>
        </p:txBody>
      </p:sp>
      <p:sp>
        <p:nvSpPr>
          <p:cNvPr id="4" name="Slide Number Placeholder 3"/>
          <p:cNvSpPr>
            <a:spLocks noGrp="1"/>
          </p:cNvSpPr>
          <p:nvPr>
            <p:ph type="sldNum" sz="quarter" idx="10"/>
          </p:nvPr>
        </p:nvSpPr>
        <p:spPr/>
        <p:txBody>
          <a:bodyPr/>
          <a:lstStyle/>
          <a:p>
            <a:fld id="{B48CF78B-96D2-4305-8711-1B89159C1975}" type="slidenum">
              <a:rPr lang="en-IE" smtClean="0"/>
              <a:pPr/>
              <a:t>19</a:t>
            </a:fld>
            <a:endParaRPr lang="en-IE"/>
          </a:p>
        </p:txBody>
      </p:sp>
    </p:spTree>
    <p:extLst>
      <p:ext uri="{BB962C8B-B14F-4D97-AF65-F5344CB8AC3E}">
        <p14:creationId xmlns:p14="http://schemas.microsoft.com/office/powerpoint/2010/main" val="1312623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intention of this lesson is for students to solve as many problems as possible using definitions and in the process learning more about what </a:t>
            </a:r>
            <a:r>
              <a:rPr lang="en-IE" dirty="0" err="1"/>
              <a:t>defintions</a:t>
            </a:r>
            <a:r>
              <a:rPr lang="en-IE" dirty="0"/>
              <a:t> can do.</a:t>
            </a:r>
          </a:p>
          <a:p>
            <a:r>
              <a:rPr lang="en-IE" dirty="0"/>
              <a:t>Also students will be revising </a:t>
            </a:r>
            <a:r>
              <a:rPr lang="en-IE"/>
              <a:t>previous concepts </a:t>
            </a:r>
            <a:r>
              <a:rPr lang="en-IE" dirty="0"/>
              <a:t>such as variables, loops, lists and dictionaries. Choose the puzzles and tasks that suit the level of the students.</a:t>
            </a:r>
          </a:p>
        </p:txBody>
      </p:sp>
      <p:sp>
        <p:nvSpPr>
          <p:cNvPr id="4" name="Slide Number Placeholder 3"/>
          <p:cNvSpPr>
            <a:spLocks noGrp="1"/>
          </p:cNvSpPr>
          <p:nvPr>
            <p:ph type="sldNum" sz="quarter" idx="10"/>
          </p:nvPr>
        </p:nvSpPr>
        <p:spPr/>
        <p:txBody>
          <a:bodyPr/>
          <a:lstStyle/>
          <a:p>
            <a:fld id="{B48CF78B-96D2-4305-8711-1B89159C1975}" type="slidenum">
              <a:rPr lang="en-IE" smtClean="0"/>
              <a:pPr/>
              <a:t>2</a:t>
            </a:fld>
            <a:endParaRPr lang="en-IE"/>
          </a:p>
        </p:txBody>
      </p:sp>
    </p:spTree>
    <p:extLst>
      <p:ext uri="{BB962C8B-B14F-4D97-AF65-F5344CB8AC3E}">
        <p14:creationId xmlns:p14="http://schemas.microsoft.com/office/powerpoint/2010/main" val="1371341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Encourage the students to predict what each line in the body of the definition will do, and how you would call this definition.</a:t>
            </a:r>
          </a:p>
        </p:txBody>
      </p:sp>
      <p:sp>
        <p:nvSpPr>
          <p:cNvPr id="4" name="Slide Number Placeholder 3"/>
          <p:cNvSpPr>
            <a:spLocks noGrp="1"/>
          </p:cNvSpPr>
          <p:nvPr>
            <p:ph type="sldNum" sz="quarter" idx="10"/>
          </p:nvPr>
        </p:nvSpPr>
        <p:spPr/>
        <p:txBody>
          <a:bodyPr/>
          <a:lstStyle/>
          <a:p>
            <a:fld id="{B48CF78B-96D2-4305-8711-1B89159C1975}" type="slidenum">
              <a:rPr lang="en-IE" smtClean="0"/>
              <a:pPr/>
              <a:t>3</a:t>
            </a:fld>
            <a:endParaRPr lang="en-IE"/>
          </a:p>
        </p:txBody>
      </p:sp>
    </p:spTree>
    <p:extLst>
      <p:ext uri="{BB962C8B-B14F-4D97-AF65-F5344CB8AC3E}">
        <p14:creationId xmlns:p14="http://schemas.microsoft.com/office/powerpoint/2010/main" val="91985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Encourage the students to predict what each line in the body of the definition will do, and how you would call this definition.</a:t>
            </a:r>
          </a:p>
          <a:p>
            <a:endParaRPr lang="en-IE" dirty="0"/>
          </a:p>
        </p:txBody>
      </p:sp>
      <p:sp>
        <p:nvSpPr>
          <p:cNvPr id="4" name="Slide Number Placeholder 3"/>
          <p:cNvSpPr>
            <a:spLocks noGrp="1"/>
          </p:cNvSpPr>
          <p:nvPr>
            <p:ph type="sldNum" sz="quarter" idx="10"/>
          </p:nvPr>
        </p:nvSpPr>
        <p:spPr/>
        <p:txBody>
          <a:bodyPr/>
          <a:lstStyle/>
          <a:p>
            <a:fld id="{B48CF78B-96D2-4305-8711-1B89159C1975}" type="slidenum">
              <a:rPr lang="en-IE" smtClean="0"/>
              <a:pPr/>
              <a:t>4</a:t>
            </a:fld>
            <a:endParaRPr lang="en-IE"/>
          </a:p>
        </p:txBody>
      </p:sp>
    </p:spTree>
    <p:extLst>
      <p:ext uri="{BB962C8B-B14F-4D97-AF65-F5344CB8AC3E}">
        <p14:creationId xmlns:p14="http://schemas.microsoft.com/office/powerpoint/2010/main" val="3288366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Encourage the PRIMM concept of reading and modifying the code. (Predict Run Investigate Modify Make)</a:t>
            </a:r>
          </a:p>
          <a:p>
            <a:r>
              <a:rPr lang="en-IE" dirty="0"/>
              <a:t>In this case, the students could append instead of insert. Or perhaps do both, so the list is topped and tailed with the new element.</a:t>
            </a:r>
          </a:p>
        </p:txBody>
      </p:sp>
      <p:sp>
        <p:nvSpPr>
          <p:cNvPr id="4" name="Slide Number Placeholder 3"/>
          <p:cNvSpPr>
            <a:spLocks noGrp="1"/>
          </p:cNvSpPr>
          <p:nvPr>
            <p:ph type="sldNum" sz="quarter" idx="10"/>
          </p:nvPr>
        </p:nvSpPr>
        <p:spPr/>
        <p:txBody>
          <a:bodyPr/>
          <a:lstStyle/>
          <a:p>
            <a:fld id="{B48CF78B-96D2-4305-8711-1B89159C1975}" type="slidenum">
              <a:rPr lang="en-IE" smtClean="0"/>
              <a:pPr/>
              <a:t>5</a:t>
            </a:fld>
            <a:endParaRPr lang="en-IE"/>
          </a:p>
        </p:txBody>
      </p:sp>
    </p:spTree>
    <p:extLst>
      <p:ext uri="{BB962C8B-B14F-4D97-AF65-F5344CB8AC3E}">
        <p14:creationId xmlns:p14="http://schemas.microsoft.com/office/powerpoint/2010/main" val="727412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 an extension to this exercise, some groups of students could be asked to write definitions to add or remove an element. </a:t>
            </a:r>
          </a:p>
          <a:p>
            <a:r>
              <a:rPr lang="en-IE" dirty="0"/>
              <a:t>The user could then be asked what they want to do regarding the list.</a:t>
            </a:r>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The Scratch symbol indicates that this task should also be done in Scratch (or similar block-based language). The html resource, containing the Scratch program and guiding the students, is part of the same folder as this Python resource, on the ncca.ie website. Encourage the students to edit this html code with their work and reflections as part of their </a:t>
            </a:r>
            <a:r>
              <a:rPr lang="en-IE" dirty="0" err="1"/>
              <a:t>ePortfolio</a:t>
            </a:r>
            <a:r>
              <a:rPr lang="en-IE"/>
              <a:t>.</a:t>
            </a:r>
            <a:endParaRPr lang="en-IE" dirty="0"/>
          </a:p>
          <a:p>
            <a:endParaRPr lang="en-IE" dirty="0"/>
          </a:p>
        </p:txBody>
      </p:sp>
      <p:sp>
        <p:nvSpPr>
          <p:cNvPr id="4" name="Slide Number Placeholder 3"/>
          <p:cNvSpPr>
            <a:spLocks noGrp="1"/>
          </p:cNvSpPr>
          <p:nvPr>
            <p:ph type="sldNum" sz="quarter" idx="10"/>
          </p:nvPr>
        </p:nvSpPr>
        <p:spPr/>
        <p:txBody>
          <a:bodyPr/>
          <a:lstStyle/>
          <a:p>
            <a:fld id="{798E70F5-F765-4AEF-B7F1-D2874B49F805}" type="slidenum">
              <a:rPr lang="en-IE" smtClean="0"/>
              <a:pPr/>
              <a:t>6</a:t>
            </a:fld>
            <a:endParaRPr lang="en-IE"/>
          </a:p>
        </p:txBody>
      </p:sp>
    </p:spTree>
    <p:extLst>
      <p:ext uri="{BB962C8B-B14F-4D97-AF65-F5344CB8AC3E}">
        <p14:creationId xmlns:p14="http://schemas.microsoft.com/office/powerpoint/2010/main" val="2299833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definitions to open or close a file, e.g. </a:t>
            </a:r>
            <a:r>
              <a:rPr lang="en-IE" dirty="0" err="1"/>
              <a:t>myFile</a:t>
            </a:r>
            <a:r>
              <a:rPr lang="en-IE" dirty="0"/>
              <a:t> = open(“</a:t>
            </a:r>
            <a:r>
              <a:rPr lang="en-IE" dirty="0" err="1"/>
              <a:t>Dbfamouepeople.txt”,’w</a:t>
            </a:r>
            <a:r>
              <a:rPr lang="en-IE" dirty="0"/>
              <a:t>’), are good examples of definitions we have used that are pass multiple inputs (or parameters)</a:t>
            </a:r>
          </a:p>
        </p:txBody>
      </p:sp>
      <p:sp>
        <p:nvSpPr>
          <p:cNvPr id="4" name="Slide Number Placeholder 3"/>
          <p:cNvSpPr>
            <a:spLocks noGrp="1"/>
          </p:cNvSpPr>
          <p:nvPr>
            <p:ph type="sldNum" sz="quarter" idx="10"/>
          </p:nvPr>
        </p:nvSpPr>
        <p:spPr/>
        <p:txBody>
          <a:bodyPr/>
          <a:lstStyle/>
          <a:p>
            <a:fld id="{B48CF78B-96D2-4305-8711-1B89159C1975}" type="slidenum">
              <a:rPr lang="en-IE" smtClean="0"/>
              <a:pPr/>
              <a:t>7</a:t>
            </a:fld>
            <a:endParaRPr lang="en-IE"/>
          </a:p>
        </p:txBody>
      </p:sp>
    </p:spTree>
    <p:extLst>
      <p:ext uri="{BB962C8B-B14F-4D97-AF65-F5344CB8AC3E}">
        <p14:creationId xmlns:p14="http://schemas.microsoft.com/office/powerpoint/2010/main" val="2458961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What data type will be returned from the </a:t>
            </a:r>
            <a:r>
              <a:rPr lang="en-IE" dirty="0" err="1"/>
              <a:t>halveMe</a:t>
            </a:r>
            <a:r>
              <a:rPr lang="en-IE" dirty="0"/>
              <a:t> function?</a:t>
            </a:r>
          </a:p>
          <a:p>
            <a:r>
              <a:rPr lang="en-IE" dirty="0"/>
              <a:t>It is a float because of the division by 2.</a:t>
            </a:r>
          </a:p>
        </p:txBody>
      </p:sp>
      <p:sp>
        <p:nvSpPr>
          <p:cNvPr id="4" name="Slide Number Placeholder 3"/>
          <p:cNvSpPr>
            <a:spLocks noGrp="1"/>
          </p:cNvSpPr>
          <p:nvPr>
            <p:ph type="sldNum" sz="quarter" idx="10"/>
          </p:nvPr>
        </p:nvSpPr>
        <p:spPr/>
        <p:txBody>
          <a:bodyPr/>
          <a:lstStyle/>
          <a:p>
            <a:fld id="{B48CF78B-96D2-4305-8711-1B89159C1975}" type="slidenum">
              <a:rPr lang="en-IE" smtClean="0"/>
              <a:pPr/>
              <a:t>8</a:t>
            </a:fld>
            <a:endParaRPr lang="en-IE"/>
          </a:p>
        </p:txBody>
      </p:sp>
    </p:spTree>
    <p:extLst>
      <p:ext uri="{BB962C8B-B14F-4D97-AF65-F5344CB8AC3E}">
        <p14:creationId xmlns:p14="http://schemas.microsoft.com/office/powerpoint/2010/main" val="16364099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output is clearly of type float, as shown above.</a:t>
            </a:r>
          </a:p>
          <a:p>
            <a:r>
              <a:rPr lang="en-IE" dirty="0"/>
              <a:t>Encourage students to tweak this definition to another similar one. E.g. </a:t>
            </a:r>
            <a:r>
              <a:rPr lang="en-IE" dirty="0" err="1"/>
              <a:t>trebleMe</a:t>
            </a:r>
            <a:r>
              <a:rPr lang="en-IE" dirty="0"/>
              <a:t> and subtract 2.</a:t>
            </a:r>
          </a:p>
        </p:txBody>
      </p:sp>
      <p:sp>
        <p:nvSpPr>
          <p:cNvPr id="4" name="Slide Number Placeholder 3"/>
          <p:cNvSpPr>
            <a:spLocks noGrp="1"/>
          </p:cNvSpPr>
          <p:nvPr>
            <p:ph type="sldNum" sz="quarter" idx="10"/>
          </p:nvPr>
        </p:nvSpPr>
        <p:spPr/>
        <p:txBody>
          <a:bodyPr/>
          <a:lstStyle/>
          <a:p>
            <a:fld id="{B48CF78B-96D2-4305-8711-1B89159C1975}" type="slidenum">
              <a:rPr lang="en-IE" smtClean="0"/>
              <a:pPr/>
              <a:t>9</a:t>
            </a:fld>
            <a:endParaRPr lang="en-IE"/>
          </a:p>
        </p:txBody>
      </p:sp>
    </p:spTree>
    <p:extLst>
      <p:ext uri="{BB962C8B-B14F-4D97-AF65-F5344CB8AC3E}">
        <p14:creationId xmlns:p14="http://schemas.microsoft.com/office/powerpoint/2010/main" val="2062289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focaia.blogspot.com/2014_10_01_archive.html" TargetMode="External"/><Relationship Id="rId2" Type="http://schemas.openxmlformats.org/officeDocument/2006/relationships/image" Target="../media/image4.png&amp;ehk=OTXc08G4oHYjnA33wvKmnw&amp;r=0&amp;pid=OfficeInsert"/><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hyperlink" Target="http://bigideasdeh-43wiki.wikispaces.com/expected+outcomes+of+phase+i+therapy" TargetMode="External"/><Relationship Id="rId2" Type="http://schemas.openxmlformats.org/officeDocument/2006/relationships/image" Target="../media/image3.jpg&amp;ehk=qP8SYZNcVvQJKYjeFmtgvA&amp;r=0&amp;pid=OfficeInsert"/><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1881316" y="365126"/>
            <a:ext cx="6634034" cy="1325563"/>
          </a:xfrm>
          <a:prstGeom prst="rect">
            <a:avLst/>
          </a:prstGeom>
        </p:spPr>
        <p:txBody>
          <a:bodyPr vert="horz" lIns="91440" tIns="45720" rIns="91440" bIns="45720" rtlCol="0" anchor="ctr">
            <a:normAutofit/>
          </a:bodyPr>
          <a:lstStyle/>
          <a:p>
            <a:r>
              <a:rPr lang="en-US"/>
              <a:t>Click to edit Master title style</a:t>
            </a:r>
          </a:p>
        </p:txBody>
      </p:sp>
      <p:sp>
        <p:nvSpPr>
          <p:cNvPr id="6" name="Text Placeholder 2"/>
          <p:cNvSpPr>
            <a:spLocks noGrp="1"/>
          </p:cNvSpPr>
          <p:nvPr>
            <p:ph idx="1"/>
          </p:nvPr>
        </p:nvSpPr>
        <p:spPr>
          <a:xfrm>
            <a:off x="1881316" y="1825625"/>
            <a:ext cx="663403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14041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7E6161-D4EF-4684-A1D9-2DE6B480031D}" type="datetimeFigureOut">
              <a:rPr lang="en-US" smtClean="0"/>
              <a:pPr/>
              <a:t>4/5/2018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713F3F-4261-4FB4-B26F-332750FEB3AF}" type="slidenum">
              <a:rPr lang="en-US" smtClean="0"/>
              <a:pPr/>
              <a:t>‹#›</a:t>
            </a:fld>
            <a:endParaRPr lang="en-US"/>
          </a:p>
        </p:txBody>
      </p:sp>
      <p:pic>
        <p:nvPicPr>
          <p:cNvPr id="5" name="Picture 4">
            <a:extLst>
              <a:ext uri="{FF2B5EF4-FFF2-40B4-BE49-F238E27FC236}">
                <a16:creationId xmlns:a16="http://schemas.microsoft.com/office/drawing/2014/main" id="{77E64BE4-A3C4-456C-B0FA-3CFF39746F8A}"/>
              </a:ext>
            </a:extLst>
          </p:cNvPr>
          <p:cNvPicPr>
            <a:picLocks noChangeAspect="1"/>
          </p:cNvPicPr>
          <p:nvPr userDrawn="1"/>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1919748">
            <a:off x="7030002" y="631836"/>
            <a:ext cx="1609807" cy="72799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9783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7E6161-D4EF-4684-A1D9-2DE6B480031D}" type="datetimeFigureOut">
              <a:rPr lang="en-US" smtClean="0"/>
              <a:pPr/>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7E6161-D4EF-4684-A1D9-2DE6B480031D}" type="datetimeFigureOut">
              <a:rPr lang="en-US" smtClean="0"/>
              <a:pPr/>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7E6161-D4EF-4684-A1D9-2DE6B480031D}" type="datetimeFigureOut">
              <a:rPr lang="en-US" smtClean="0"/>
              <a:pPr/>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2749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Only">
    <p:bg>
      <p:bgPr>
        <a:blipFill>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9196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47E6161-D4EF-4684-A1D9-2DE6B480031D}" type="datetimeFigureOut">
              <a:rPr lang="en-US" smtClean="0"/>
              <a:pPr/>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37A79B7-4BAA-44BA-AB00-078DFAE9BAD2}"/>
              </a:ext>
            </a:extLst>
          </p:cNvPr>
          <p:cNvPicPr>
            <a:picLocks noChangeAspect="1"/>
          </p:cNvPicPr>
          <p:nvPr userDrawn="1"/>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17811"/>
            <a:ext cx="678390" cy="678390"/>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7E6161-D4EF-4684-A1D9-2DE6B480031D}" type="datetimeFigureOut">
              <a:rPr lang="en-US" smtClean="0"/>
              <a:pPr/>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7E6161-D4EF-4684-A1D9-2DE6B480031D}" type="datetimeFigureOut">
              <a:rPr lang="en-US" smtClean="0"/>
              <a:pPr/>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7E6161-D4EF-4684-A1D9-2DE6B480031D}" type="datetimeFigureOut">
              <a:rPr lang="en-US" smtClean="0"/>
              <a:pPr/>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7E6161-D4EF-4684-A1D9-2DE6B480031D}" type="datetimeFigureOut">
              <a:rPr lang="en-US" smtClean="0"/>
              <a:pPr/>
              <a:t>4/5/2018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7E6161-D4EF-4684-A1D9-2DE6B480031D}" type="datetimeFigureOut">
              <a:rPr lang="en-US" smtClean="0"/>
              <a:pPr/>
              <a:t>4/5/2018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theme" Target="../theme/theme2.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1316" y="365126"/>
            <a:ext cx="6634034"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1316" y="1825625"/>
            <a:ext cx="663403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69231543"/>
      </p:ext>
    </p:extLst>
  </p:cSld>
  <p:clrMap bg1="lt1" tx1="dk1" bg2="lt2" tx2="dk2" accent1="accent1" accent2="accent2" accent3="accent3" accent4="accent4" accent5="accent5" accent6="accent6" hlink="hlink" folHlink="folHlink"/>
  <p:sldLayoutIdLst>
    <p:sldLayoutId id="2147483664"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AFAC8"/>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E6161-D4EF-4684-A1D9-2DE6B480031D}" type="datetimeFigureOut">
              <a:rPr lang="en-US" smtClean="0"/>
              <a:pPr/>
              <a:t>4/5/2018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713F3F-4261-4FB4-B26F-332750FEB3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62" r:id="rId2"/>
    <p:sldLayoutId id="2147483649" r:id="rId3"/>
    <p:sldLayoutId id="2147483650" r:id="rId4"/>
    <p:sldLayoutId id="2147483651" r:id="rId5"/>
    <p:sldLayoutId id="2147483652" r:id="rId6"/>
    <p:sldLayoutId id="2147483653" r:id="rId7"/>
    <p:sldLayoutId id="2147483654" r:id="rId8"/>
    <p:sldLayoutId id="2147483655" r:id="rId9"/>
    <p:sldLayoutId id="2147483661" r:id="rId10"/>
    <p:sldLayoutId id="2147483656" r:id="rId11"/>
    <p:sldLayoutId id="2147483657" r:id="rId12"/>
    <p:sldLayoutId id="2147483658" r:id="rId13"/>
    <p:sldLayoutId id="2147483659"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amp;ehk=3JthPDjFisXzmzXL4cDYuQ&amp;r=0&amp;pid=OfficeInsert"/><Relationship Id="rId2" Type="http://schemas.openxmlformats.org/officeDocument/2006/relationships/notesSlide" Target="../notesSlides/notesSlide14.xml"/><Relationship Id="rId1" Type="http://schemas.openxmlformats.org/officeDocument/2006/relationships/slideLayout" Target="../slideLayouts/slideLayout10.xml"/><Relationship Id="rId4" Type="http://schemas.openxmlformats.org/officeDocument/2006/relationships/hyperlink" Target="https://en.wikipedia.org/wiki/Miles-per-hour"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11.xml"/><Relationship Id="rId4" Type="http://schemas.openxmlformats.org/officeDocument/2006/relationships/image" Target="../media/image8.jpg"/></Relationships>
</file>

<file path=ppt/slides/_rels/slide16.xml.rels><?xml version="1.0" encoding="UTF-8" standalone="yes"?>
<Relationships xmlns="http://schemas.openxmlformats.org/package/2006/relationships"><Relationship Id="rId3" Type="http://schemas.openxmlformats.org/officeDocument/2006/relationships/image" Target="../media/image4.png&amp;ehk=OTXc08G4oHYjnA33wvKmnw&amp;r=0&amp;pid=OfficeInsert"/><Relationship Id="rId2" Type="http://schemas.openxmlformats.org/officeDocument/2006/relationships/notesSlide" Target="../notesSlides/notesSlide16.xml"/><Relationship Id="rId1" Type="http://schemas.openxmlformats.org/officeDocument/2006/relationships/slideLayout" Target="../slideLayouts/slideLayout11.xml"/><Relationship Id="rId4" Type="http://schemas.openxmlformats.org/officeDocument/2006/relationships/hyperlink" Target="http://focaia.blogspot.com/2014_10_01_archive.html"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amp;ehk=H"/><Relationship Id="rId2" Type="http://schemas.openxmlformats.org/officeDocument/2006/relationships/notesSlide" Target="../notesSlides/notesSlide19.xml"/><Relationship Id="rId1" Type="http://schemas.openxmlformats.org/officeDocument/2006/relationships/slideLayout" Target="../slideLayouts/slideLayout11.xml"/><Relationship Id="rId4" Type="http://schemas.openxmlformats.org/officeDocument/2006/relationships/hyperlink" Target="http://population-based-intervention.wikispaces.com/Home-school+partnershi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amp;ehk=H"/><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hyperlink" Target="http://population-based-intervention.wikispaces.com/Home-school+partnershi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https://docs.python.org/3/library/function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1124744"/>
            <a:ext cx="6634034" cy="1325563"/>
          </a:xfrm>
        </p:spPr>
        <p:txBody>
          <a:bodyPr>
            <a:normAutofit/>
          </a:bodyPr>
          <a:lstStyle/>
          <a:p>
            <a:r>
              <a:rPr lang="en-US" sz="4400" dirty="0"/>
              <a:t>Learning to Program</a:t>
            </a:r>
            <a:br>
              <a:rPr lang="en-US" sz="4400" dirty="0"/>
            </a:br>
            <a:r>
              <a:rPr lang="en-US" sz="4400" dirty="0"/>
              <a:t>in Python</a:t>
            </a:r>
          </a:p>
        </p:txBody>
      </p:sp>
      <p:sp>
        <p:nvSpPr>
          <p:cNvPr id="4" name="Subtitle 2">
            <a:extLst>
              <a:ext uri="{FF2B5EF4-FFF2-40B4-BE49-F238E27FC236}">
                <a16:creationId xmlns:a16="http://schemas.microsoft.com/office/drawing/2014/main" id="{9800C4B2-EDE8-45A4-B76E-5E9FC4E2C77E}"/>
              </a:ext>
            </a:extLst>
          </p:cNvPr>
          <p:cNvSpPr>
            <a:spLocks noGrp="1"/>
          </p:cNvSpPr>
          <p:nvPr/>
        </p:nvSpPr>
        <p:spPr>
          <a:xfrm>
            <a:off x="4716016" y="3452572"/>
            <a:ext cx="4214812" cy="25202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b="1"/>
              <a:t>Concept 7</a:t>
            </a:r>
            <a:endParaRPr lang="en-US" sz="3600" b="1" dirty="0"/>
          </a:p>
          <a:p>
            <a:pPr marL="0" indent="0" algn="ctr">
              <a:buNone/>
            </a:pPr>
            <a:r>
              <a:rPr lang="en-US" sz="3600" b="1" dirty="0"/>
              <a:t>FUNCTIONS</a:t>
            </a:r>
          </a:p>
          <a:p>
            <a:pPr marL="0" indent="0" algn="ctr">
              <a:buNone/>
            </a:pPr>
            <a:r>
              <a:rPr lang="en-US" sz="3600" b="1" dirty="0"/>
              <a:t>  (Definitions)</a:t>
            </a:r>
            <a:r>
              <a:rPr lang="en-US" sz="4000"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914400" y="152400"/>
            <a:ext cx="8229600" cy="1143000"/>
          </a:xfrm>
        </p:spPr>
        <p:txBody>
          <a:bodyPr>
            <a:normAutofit/>
          </a:bodyPr>
          <a:lstStyle/>
          <a:p>
            <a:r>
              <a:rPr lang="en-IE" dirty="0"/>
              <a:t>ONE way or another</a:t>
            </a:r>
          </a:p>
        </p:txBody>
      </p:sp>
      <p:pic>
        <p:nvPicPr>
          <p:cNvPr id="7" name="Picture 2">
            <a:extLst>
              <a:ext uri="{FF2B5EF4-FFF2-40B4-BE49-F238E27FC236}">
                <a16:creationId xmlns:a16="http://schemas.microsoft.com/office/drawing/2014/main" id="{7915594A-5B93-4DB9-A4FC-4067933AB615}"/>
              </a:ext>
            </a:extLst>
          </p:cNvPr>
          <p:cNvPicPr>
            <a:picLocks noChangeAspect="1" noChangeArrowheads="1"/>
          </p:cNvPicPr>
          <p:nvPr/>
        </p:nvPicPr>
        <p:blipFill>
          <a:blip r:embed="rId3" cstate="print"/>
          <a:srcRect l="866" t="7707" r="63400" b="72204"/>
          <a:stretch>
            <a:fillRect/>
          </a:stretch>
        </p:blipFill>
        <p:spPr bwMode="auto">
          <a:xfrm>
            <a:off x="323528" y="1268759"/>
            <a:ext cx="8173881" cy="3146187"/>
          </a:xfrm>
          <a:prstGeom prst="rect">
            <a:avLst/>
          </a:prstGeom>
          <a:noFill/>
          <a:ln w="9525">
            <a:noFill/>
            <a:miter lim="800000"/>
            <a:headEnd/>
            <a:tailEnd/>
          </a:ln>
        </p:spPr>
      </p:pic>
      <p:sp>
        <p:nvSpPr>
          <p:cNvPr id="5" name="Content Placeholder 2">
            <a:extLst>
              <a:ext uri="{FF2B5EF4-FFF2-40B4-BE49-F238E27FC236}">
                <a16:creationId xmlns:a16="http://schemas.microsoft.com/office/drawing/2014/main" id="{34351DF5-FAA2-48D3-929F-E39624FCF065}"/>
              </a:ext>
            </a:extLst>
          </p:cNvPr>
          <p:cNvSpPr txBox="1">
            <a:spLocks/>
          </p:cNvSpPr>
          <p:nvPr/>
        </p:nvSpPr>
        <p:spPr>
          <a:xfrm>
            <a:off x="836383" y="4414947"/>
            <a:ext cx="7858125" cy="214792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IE" sz="5100" dirty="0"/>
              <a:t>Predict what this program will do when executed.</a:t>
            </a:r>
          </a:p>
          <a:p>
            <a:pPr marL="0" indent="0">
              <a:buFont typeface="Arial" pitchFamily="34" charset="0"/>
              <a:buNone/>
            </a:pPr>
            <a:endParaRPr lang="en-IE" dirty="0"/>
          </a:p>
          <a:p>
            <a:endParaRPr lang="en-IE" dirty="0"/>
          </a:p>
        </p:txBody>
      </p:sp>
    </p:spTree>
    <p:extLst>
      <p:ext uri="{BB962C8B-B14F-4D97-AF65-F5344CB8AC3E}">
        <p14:creationId xmlns:p14="http://schemas.microsoft.com/office/powerpoint/2010/main" val="3774980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0" y="274638"/>
            <a:ext cx="8229600" cy="1143000"/>
          </a:xfrm>
        </p:spPr>
        <p:txBody>
          <a:bodyPr>
            <a:normAutofit/>
          </a:bodyPr>
          <a:lstStyle/>
          <a:p>
            <a:r>
              <a:rPr lang="en-IE" dirty="0"/>
              <a:t>ONE way or another</a:t>
            </a:r>
          </a:p>
        </p:txBody>
      </p:sp>
      <p:sp>
        <p:nvSpPr>
          <p:cNvPr id="6" name="Content Placeholder 2">
            <a:extLst>
              <a:ext uri="{FF2B5EF4-FFF2-40B4-BE49-F238E27FC236}">
                <a16:creationId xmlns:a16="http://schemas.microsoft.com/office/drawing/2014/main" id="{8DAE9D2E-DC8E-4DEE-AB92-B59DF01B53D0}"/>
              </a:ext>
            </a:extLst>
          </p:cNvPr>
          <p:cNvSpPr txBox="1">
            <a:spLocks/>
          </p:cNvSpPr>
          <p:nvPr/>
        </p:nvSpPr>
        <p:spPr>
          <a:xfrm flipH="1">
            <a:off x="457199" y="3717032"/>
            <a:ext cx="8363271" cy="2952328"/>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We have a definition called </a:t>
            </a:r>
            <a:r>
              <a:rPr lang="en-US" dirty="0">
                <a:solidFill>
                  <a:schemeClr val="tx2">
                    <a:lumMod val="60000"/>
                    <a:lumOff val="40000"/>
                  </a:schemeClr>
                </a:solidFill>
              </a:rPr>
              <a:t>calculate()</a:t>
            </a:r>
            <a:r>
              <a:rPr lang="en-US" dirty="0"/>
              <a:t> which is called from inside the loop.</a:t>
            </a:r>
          </a:p>
          <a:p>
            <a:r>
              <a:rPr lang="en-US" dirty="0">
                <a:solidFill>
                  <a:schemeClr val="tx2">
                    <a:lumMod val="60000"/>
                    <a:lumOff val="40000"/>
                  </a:schemeClr>
                </a:solidFill>
              </a:rPr>
              <a:t>Calculate()</a:t>
            </a:r>
            <a:r>
              <a:rPr lang="en-US" dirty="0"/>
              <a:t> takes in a number and divides that number by 100, returning the answer to the loop.</a:t>
            </a:r>
          </a:p>
          <a:p>
            <a:r>
              <a:rPr lang="en-US" dirty="0"/>
              <a:t>The function converts a percentage to its number equivalent e.g. 15% = 0.15</a:t>
            </a:r>
          </a:p>
        </p:txBody>
      </p:sp>
      <p:pic>
        <p:nvPicPr>
          <p:cNvPr id="7" name="Picture 2">
            <a:extLst>
              <a:ext uri="{FF2B5EF4-FFF2-40B4-BE49-F238E27FC236}">
                <a16:creationId xmlns:a16="http://schemas.microsoft.com/office/drawing/2014/main" id="{7915594A-5B93-4DB9-A4FC-4067933AB615}"/>
              </a:ext>
            </a:extLst>
          </p:cNvPr>
          <p:cNvPicPr>
            <a:picLocks noChangeAspect="1" noChangeArrowheads="1"/>
          </p:cNvPicPr>
          <p:nvPr/>
        </p:nvPicPr>
        <p:blipFill>
          <a:blip r:embed="rId3" cstate="print"/>
          <a:srcRect l="866" t="7707" r="63400" b="72204"/>
          <a:stretch>
            <a:fillRect/>
          </a:stretch>
        </p:blipFill>
        <p:spPr bwMode="auto">
          <a:xfrm>
            <a:off x="1115616" y="1196752"/>
            <a:ext cx="6696744" cy="2451152"/>
          </a:xfrm>
          <a:prstGeom prst="rect">
            <a:avLst/>
          </a:prstGeom>
          <a:noFill/>
          <a:ln w="9525">
            <a:noFill/>
            <a:miter lim="800000"/>
            <a:headEnd/>
            <a:tailEnd/>
          </a:ln>
        </p:spPr>
      </p:pic>
    </p:spTree>
    <p:extLst>
      <p:ext uri="{BB962C8B-B14F-4D97-AF65-F5344CB8AC3E}">
        <p14:creationId xmlns:p14="http://schemas.microsoft.com/office/powerpoint/2010/main" val="1713002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bodyPr>
          <a:lstStyle/>
          <a:p>
            <a:r>
              <a:rPr lang="en-US" dirty="0"/>
              <a:t>Create your Own</a:t>
            </a:r>
            <a:br>
              <a:rPr lang="en-US" dirty="0"/>
            </a:br>
            <a:r>
              <a:rPr lang="en-US" dirty="0"/>
              <a:t>A Classic Example</a:t>
            </a:r>
          </a:p>
        </p:txBody>
      </p:sp>
      <p:sp>
        <p:nvSpPr>
          <p:cNvPr id="4" name="Rectangle 3">
            <a:extLst>
              <a:ext uri="{FF2B5EF4-FFF2-40B4-BE49-F238E27FC236}">
                <a16:creationId xmlns:a16="http://schemas.microsoft.com/office/drawing/2014/main" id="{D0149EB4-70DF-4112-880E-0C7BEA61C4A4}"/>
              </a:ext>
            </a:extLst>
          </p:cNvPr>
          <p:cNvSpPr/>
          <p:nvPr/>
        </p:nvSpPr>
        <p:spPr>
          <a:xfrm>
            <a:off x="539552" y="1720840"/>
            <a:ext cx="8363272" cy="4401205"/>
          </a:xfrm>
          <a:prstGeom prst="rect">
            <a:avLst/>
          </a:prstGeom>
        </p:spPr>
        <p:txBody>
          <a:bodyPr wrap="square">
            <a:spAutoFit/>
          </a:bodyPr>
          <a:lstStyle/>
          <a:p>
            <a:pPr marL="457200" indent="-457200">
              <a:buFont typeface="Arial" panose="020B0604020202020204" pitchFamily="34" charset="0"/>
              <a:buChar char="•"/>
            </a:pPr>
            <a:r>
              <a:rPr lang="en-IE" sz="2800" dirty="0"/>
              <a:t>Create a function to convert a number given in degrees Celsius to its Fahrenheit equivalent.</a:t>
            </a:r>
          </a:p>
          <a:p>
            <a:pPr marL="457200" indent="-457200">
              <a:buFont typeface="Arial" panose="020B0604020202020204" pitchFamily="34" charset="0"/>
              <a:buChar char="•"/>
            </a:pPr>
            <a:r>
              <a:rPr lang="en-IE" sz="2800" dirty="0"/>
              <a:t>Call your definition </a:t>
            </a:r>
            <a:r>
              <a:rPr lang="en-IE" sz="2800" dirty="0" err="1"/>
              <a:t>celToFah</a:t>
            </a:r>
            <a:r>
              <a:rPr lang="en-IE" sz="2800" dirty="0"/>
              <a:t>().</a:t>
            </a:r>
          </a:p>
          <a:p>
            <a:pPr marL="457200" indent="-457200">
              <a:buFont typeface="Arial" panose="020B0604020202020204" pitchFamily="34" charset="0"/>
              <a:buChar char="•"/>
            </a:pPr>
            <a:r>
              <a:rPr lang="en-IE" sz="2800" dirty="0"/>
              <a:t>Its input is a temperature in degrees Celsius. </a:t>
            </a:r>
          </a:p>
          <a:p>
            <a:pPr marL="457200" indent="-457200">
              <a:buFont typeface="Arial" panose="020B0604020202020204" pitchFamily="34" charset="0"/>
              <a:buChar char="•"/>
            </a:pPr>
            <a:endParaRPr lang="en-IE" sz="2800" dirty="0"/>
          </a:p>
          <a:p>
            <a:pPr marL="457200" indent="-457200">
              <a:buFont typeface="Arial" panose="020B0604020202020204" pitchFamily="34" charset="0"/>
              <a:buChar char="•"/>
            </a:pPr>
            <a:r>
              <a:rPr lang="en-IE" sz="2800" dirty="0"/>
              <a:t>The formula for conversion  is :</a:t>
            </a:r>
          </a:p>
          <a:p>
            <a:r>
              <a:rPr lang="en-IE" sz="2800" b="1" dirty="0"/>
              <a:t>		Fah = (9 * </a:t>
            </a:r>
            <a:r>
              <a:rPr lang="en-IE" sz="2800" b="1" dirty="0" err="1"/>
              <a:t>Cel</a:t>
            </a:r>
            <a:r>
              <a:rPr lang="en-IE" sz="2800" b="1" dirty="0"/>
              <a:t>) / 5 + 32</a:t>
            </a:r>
          </a:p>
          <a:p>
            <a:pPr marL="457200" indent="-457200">
              <a:buFont typeface="Arial" panose="020B0604020202020204" pitchFamily="34" charset="0"/>
              <a:buChar char="•"/>
            </a:pPr>
            <a:endParaRPr lang="en-IE" sz="2800" dirty="0"/>
          </a:p>
          <a:p>
            <a:pPr marL="457200" indent="-457200">
              <a:buFont typeface="Arial" panose="020B0604020202020204" pitchFamily="34" charset="0"/>
              <a:buChar char="•"/>
            </a:pPr>
            <a:r>
              <a:rPr lang="en-IE" sz="2800" dirty="0"/>
              <a:t>The UI should clearly state the input and the converted output.</a:t>
            </a:r>
          </a:p>
        </p:txBody>
      </p:sp>
    </p:spTree>
    <p:extLst>
      <p:ext uri="{BB962C8B-B14F-4D97-AF65-F5344CB8AC3E}">
        <p14:creationId xmlns:p14="http://schemas.microsoft.com/office/powerpoint/2010/main" val="3908129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US" dirty="0"/>
              <a:t>Sample Code</a:t>
            </a:r>
          </a:p>
        </p:txBody>
      </p:sp>
      <p:pic>
        <p:nvPicPr>
          <p:cNvPr id="5" name="Picture 2">
            <a:extLst>
              <a:ext uri="{FF2B5EF4-FFF2-40B4-BE49-F238E27FC236}">
                <a16:creationId xmlns:a16="http://schemas.microsoft.com/office/drawing/2014/main" id="{CC24FCD4-5A88-4D75-A14D-54A49D64161C}"/>
              </a:ext>
            </a:extLst>
          </p:cNvPr>
          <p:cNvPicPr>
            <a:picLocks noChangeAspect="1" noChangeArrowheads="1"/>
          </p:cNvPicPr>
          <p:nvPr/>
        </p:nvPicPr>
        <p:blipFill>
          <a:blip r:embed="rId3" cstate="print"/>
          <a:srcRect l="866" t="7707" r="25433" b="74318"/>
          <a:stretch>
            <a:fillRect/>
          </a:stretch>
        </p:blipFill>
        <p:spPr bwMode="auto">
          <a:xfrm>
            <a:off x="179512" y="1700808"/>
            <a:ext cx="8784975" cy="3159624"/>
          </a:xfrm>
          <a:prstGeom prst="rect">
            <a:avLst/>
          </a:prstGeom>
          <a:noFill/>
          <a:ln w="9525">
            <a:noFill/>
            <a:miter lim="800000"/>
            <a:headEnd/>
            <a:tailEnd/>
          </a:ln>
        </p:spPr>
      </p:pic>
      <p:sp>
        <p:nvSpPr>
          <p:cNvPr id="4" name="TextBox 3">
            <a:extLst>
              <a:ext uri="{FF2B5EF4-FFF2-40B4-BE49-F238E27FC236}">
                <a16:creationId xmlns:a16="http://schemas.microsoft.com/office/drawing/2014/main" id="{04E35819-1B45-40AB-98E9-CCBEA5B6B7A9}"/>
              </a:ext>
            </a:extLst>
          </p:cNvPr>
          <p:cNvSpPr txBox="1"/>
          <p:nvPr/>
        </p:nvSpPr>
        <p:spPr>
          <a:xfrm>
            <a:off x="179512" y="6090676"/>
            <a:ext cx="8784975" cy="707886"/>
          </a:xfrm>
          <a:prstGeom prst="rect">
            <a:avLst/>
          </a:prstGeom>
          <a:noFill/>
        </p:spPr>
        <p:txBody>
          <a:bodyPr wrap="square" rtlCol="0">
            <a:spAutoFit/>
          </a:bodyPr>
          <a:lstStyle/>
          <a:p>
            <a:r>
              <a:rPr lang="en-IE" sz="2000" dirty="0">
                <a:solidFill>
                  <a:srgbClr val="00B050"/>
                </a:solidFill>
                <a:effectLst>
                  <a:outerShdw blurRad="38100" dist="38100" dir="2700000" algn="tl">
                    <a:srgbClr val="000000">
                      <a:alpha val="43137"/>
                    </a:srgbClr>
                  </a:outerShdw>
                </a:effectLst>
              </a:rPr>
              <a:t>LO 2.7 students should be able to implement algorithms using a programming language to solve a range of problems	</a:t>
            </a:r>
            <a:endParaRPr lang="en-IE"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99868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60231A3-CE79-421D-AFAE-C005415B235E}"/>
              </a:ext>
            </a:extLst>
          </p:cNvPr>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t>CHALLENGE</a:t>
            </a:r>
            <a:endParaRPr lang="en-US" dirty="0"/>
          </a:p>
        </p:txBody>
      </p:sp>
      <p:sp>
        <p:nvSpPr>
          <p:cNvPr id="5" name="Content Placeholder 2">
            <a:extLst>
              <a:ext uri="{FF2B5EF4-FFF2-40B4-BE49-F238E27FC236}">
                <a16:creationId xmlns:a16="http://schemas.microsoft.com/office/drawing/2014/main" id="{56C42EC1-F21F-43F3-8C77-6318327FCAE9}"/>
              </a:ext>
            </a:extLst>
          </p:cNvPr>
          <p:cNvSpPr txBox="1">
            <a:spLocks/>
          </p:cNvSpPr>
          <p:nvPr/>
        </p:nvSpPr>
        <p:spPr>
          <a:xfrm>
            <a:off x="518864" y="1844824"/>
            <a:ext cx="8229600" cy="4738538"/>
          </a:xfrm>
          <a:prstGeom prst="rect">
            <a:avLst/>
          </a:prstGeom>
        </p:spPr>
        <p:txBody>
          <a:bodyPr>
            <a:normAutofit fontScale="4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5800" dirty="0"/>
              <a:t>Write 3 programs, using definitions, that offer a User Interface to do the following conversions :</a:t>
            </a:r>
          </a:p>
          <a:p>
            <a:pPr marL="1371600" lvl="1" indent="-914400">
              <a:buFont typeface="+mj-lt"/>
              <a:buAutoNum type="arabicPeriod"/>
            </a:pPr>
            <a:r>
              <a:rPr lang="en-US" sz="5100" dirty="0"/>
              <a:t>Convert miles to </a:t>
            </a:r>
            <a:r>
              <a:rPr lang="en-US" sz="5100" dirty="0" err="1"/>
              <a:t>kilometres</a:t>
            </a:r>
            <a:r>
              <a:rPr lang="en-US" sz="5100" dirty="0"/>
              <a:t>.</a:t>
            </a:r>
          </a:p>
          <a:p>
            <a:pPr marL="1371600" lvl="1" indent="-914400">
              <a:buFont typeface="+mj-lt"/>
              <a:buAutoNum type="arabicPeriod"/>
            </a:pPr>
            <a:endParaRPr lang="en-US" sz="5100" dirty="0"/>
          </a:p>
          <a:p>
            <a:pPr marL="1371600" lvl="1" indent="-914400">
              <a:buFont typeface="+mj-lt"/>
              <a:buAutoNum type="arabicPeriod"/>
            </a:pPr>
            <a:r>
              <a:rPr lang="en-US" sz="5100" dirty="0"/>
              <a:t>Convert </a:t>
            </a:r>
            <a:r>
              <a:rPr lang="en-US" sz="5100" dirty="0" err="1"/>
              <a:t>kilometres</a:t>
            </a:r>
            <a:r>
              <a:rPr lang="en-US" sz="5100" dirty="0"/>
              <a:t> to miles.</a:t>
            </a:r>
            <a:br>
              <a:rPr lang="en-US" sz="5100" dirty="0"/>
            </a:br>
            <a:endParaRPr lang="en-US" sz="5100" dirty="0"/>
          </a:p>
          <a:p>
            <a:pPr marL="1371600" lvl="1" indent="-914400">
              <a:buFont typeface="+mj-lt"/>
              <a:buAutoNum type="arabicPeriod"/>
            </a:pPr>
            <a:r>
              <a:rPr lang="en-US" sz="5100" dirty="0"/>
              <a:t>Converts in both directions!</a:t>
            </a:r>
          </a:p>
          <a:p>
            <a:pPr marL="457200" lvl="1" indent="0">
              <a:buNone/>
            </a:pPr>
            <a:br>
              <a:rPr lang="en-US" sz="5100" dirty="0"/>
            </a:br>
            <a:r>
              <a:rPr lang="en-US" sz="5100" dirty="0"/>
              <a:t>(</a:t>
            </a:r>
            <a:r>
              <a:rPr lang="en-US" sz="5100" i="1" dirty="0"/>
              <a:t>Clue for definition 3</a:t>
            </a:r>
            <a:r>
              <a:rPr lang="en-US" sz="5100" dirty="0"/>
              <a:t> : One of the input parameters should tell your function which conversion to do. For example, if it is a Boolean variable, and called miles2kilometres, then if it is true the conversion is from miles to </a:t>
            </a:r>
            <a:r>
              <a:rPr lang="en-US" sz="5100" dirty="0" err="1"/>
              <a:t>kilometres</a:t>
            </a:r>
            <a:r>
              <a:rPr lang="en-US" sz="5100" dirty="0"/>
              <a:t>. If it is false, it is km to miles.)</a:t>
            </a:r>
          </a:p>
        </p:txBody>
      </p:sp>
      <p:pic>
        <p:nvPicPr>
          <p:cNvPr id="6" name="Picture 5">
            <a:extLst>
              <a:ext uri="{FF2B5EF4-FFF2-40B4-BE49-F238E27FC236}">
                <a16:creationId xmlns:a16="http://schemas.microsoft.com/office/drawing/2014/main" id="{B8ABCD96-160E-420C-8512-884C88EB106D}"/>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95536" y="116632"/>
            <a:ext cx="1728192" cy="1728192"/>
          </a:xfrm>
          <a:prstGeom prst="rect">
            <a:avLst/>
          </a:prstGeom>
        </p:spPr>
      </p:pic>
    </p:spTree>
    <p:extLst>
      <p:ext uri="{BB962C8B-B14F-4D97-AF65-F5344CB8AC3E}">
        <p14:creationId xmlns:p14="http://schemas.microsoft.com/office/powerpoint/2010/main" val="215860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randombar(horizontal)">
                                      <p:cBhvr>
                                        <p:cTn id="7" dur="500"/>
                                        <p:tgtEl>
                                          <p:spTgt spid="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5">
                                            <p:txEl>
                                              <p:pRg st="5" end="5"/>
                                            </p:txEl>
                                          </p:spTgt>
                                        </p:tgtEl>
                                        <p:attrNameLst>
                                          <p:attrName>style.visibility</p:attrName>
                                        </p:attrNameLst>
                                      </p:cBhvr>
                                      <p:to>
                                        <p:strVal val="visible"/>
                                      </p:to>
                                    </p:set>
                                    <p:animEffect transition="in" filter="randombar(horizontal)">
                                      <p:cBhvr>
                                        <p:cTn id="1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social media post&#10;&#10;Description generated with very high confidence">
            <a:extLst>
              <a:ext uri="{FF2B5EF4-FFF2-40B4-BE49-F238E27FC236}">
                <a16:creationId xmlns:a16="http://schemas.microsoft.com/office/drawing/2014/main" id="{3116A385-64EF-4162-B357-401FC71718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937" y="133222"/>
            <a:ext cx="8894809" cy="6665143"/>
          </a:xfrm>
          <a:prstGeom prst="rect">
            <a:avLst/>
          </a:prstGeom>
        </p:spPr>
      </p:pic>
      <p:sp>
        <p:nvSpPr>
          <p:cNvPr id="10" name="Rectangle 9">
            <a:extLst>
              <a:ext uri="{FF2B5EF4-FFF2-40B4-BE49-F238E27FC236}">
                <a16:creationId xmlns:a16="http://schemas.microsoft.com/office/drawing/2014/main" id="{8C4FEDA5-8045-4B63-80DA-14A113491F48}"/>
              </a:ext>
            </a:extLst>
          </p:cNvPr>
          <p:cNvSpPr/>
          <p:nvPr/>
        </p:nvSpPr>
        <p:spPr>
          <a:xfrm>
            <a:off x="78682" y="140753"/>
            <a:ext cx="8156650" cy="1349811"/>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t>The following task was completed during While loops.</a:t>
            </a:r>
          </a:p>
          <a:p>
            <a:pPr algn="ctr"/>
            <a:r>
              <a:rPr lang="en-IE" sz="2800" dirty="0"/>
              <a:t>The Scratch challenge is to get the </a:t>
            </a:r>
            <a:r>
              <a:rPr lang="en-IE" sz="2800" dirty="0" err="1"/>
              <a:t>countDOWN</a:t>
            </a:r>
            <a:r>
              <a:rPr lang="en-IE" sz="2800" dirty="0"/>
              <a:t> and </a:t>
            </a:r>
            <a:r>
              <a:rPr lang="en-IE" sz="2800" dirty="0" err="1"/>
              <a:t>countUP</a:t>
            </a:r>
            <a:r>
              <a:rPr lang="en-IE" sz="2800" dirty="0"/>
              <a:t> numbers scrolling across the screen.</a:t>
            </a:r>
          </a:p>
        </p:txBody>
      </p:sp>
      <p:sp>
        <p:nvSpPr>
          <p:cNvPr id="8" name="Rectangle 7">
            <a:extLst>
              <a:ext uri="{FF2B5EF4-FFF2-40B4-BE49-F238E27FC236}">
                <a16:creationId xmlns:a16="http://schemas.microsoft.com/office/drawing/2014/main" id="{C7B20B5F-7E27-4666-A3E8-40ACD89F5AD8}"/>
              </a:ext>
            </a:extLst>
          </p:cNvPr>
          <p:cNvSpPr/>
          <p:nvPr/>
        </p:nvSpPr>
        <p:spPr>
          <a:xfrm>
            <a:off x="122368" y="5949280"/>
            <a:ext cx="8112963" cy="2780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t>What line of code is behind me?</a:t>
            </a:r>
          </a:p>
        </p:txBody>
      </p:sp>
      <p:pic>
        <p:nvPicPr>
          <p:cNvPr id="3" name="Picture 2" descr="A picture containing clipart&#10;&#10;Description generated with very high confidence">
            <a:extLst>
              <a:ext uri="{FF2B5EF4-FFF2-40B4-BE49-F238E27FC236}">
                <a16:creationId xmlns:a16="http://schemas.microsoft.com/office/drawing/2014/main" id="{55567E2F-8A8E-4E2F-AF73-25B86E05AB6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74581" y="287020"/>
            <a:ext cx="981075" cy="1057275"/>
          </a:xfrm>
          <a:prstGeom prst="rect">
            <a:avLst/>
          </a:prstGeom>
        </p:spPr>
      </p:pic>
    </p:spTree>
    <p:extLst>
      <p:ext uri="{BB962C8B-B14F-4D97-AF65-F5344CB8AC3E}">
        <p14:creationId xmlns:p14="http://schemas.microsoft.com/office/powerpoint/2010/main" val="3223614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B8DC028-222D-4671-9AA2-69AD29B2674B}"/>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1919748">
            <a:off x="7175269" y="497232"/>
            <a:ext cx="1675604" cy="757745"/>
          </a:xfrm>
          <a:prstGeom prst="rect">
            <a:avLst/>
          </a:prstGeom>
        </p:spPr>
      </p:pic>
      <p:sp>
        <p:nvSpPr>
          <p:cNvPr id="2" name="Title 1"/>
          <p:cNvSpPr>
            <a:spLocks noGrp="1"/>
          </p:cNvSpPr>
          <p:nvPr>
            <p:ph type="title" idx="4294967295"/>
          </p:nvPr>
        </p:nvSpPr>
        <p:spPr>
          <a:xfrm>
            <a:off x="526475" y="387639"/>
            <a:ext cx="6876256" cy="1143000"/>
          </a:xfrm>
        </p:spPr>
        <p:txBody>
          <a:bodyPr>
            <a:normAutofit fontScale="90000"/>
          </a:bodyPr>
          <a:lstStyle/>
          <a:p>
            <a:r>
              <a:rPr lang="en-IE" dirty="0"/>
              <a:t>A previous Challenge from the  Dictionary Lessons</a:t>
            </a:r>
            <a:endParaRPr lang="en-US" dirty="0"/>
          </a:p>
        </p:txBody>
      </p:sp>
      <p:sp>
        <p:nvSpPr>
          <p:cNvPr id="6" name="Content Placeholder 5"/>
          <p:cNvSpPr>
            <a:spLocks noGrp="1"/>
          </p:cNvSpPr>
          <p:nvPr>
            <p:ph idx="4294967295"/>
          </p:nvPr>
        </p:nvSpPr>
        <p:spPr>
          <a:xfrm>
            <a:off x="715211" y="1988840"/>
            <a:ext cx="8229600" cy="4525963"/>
          </a:xfrm>
        </p:spPr>
        <p:txBody>
          <a:bodyPr>
            <a:normAutofit/>
          </a:bodyPr>
          <a:lstStyle/>
          <a:p>
            <a:pPr marL="0" indent="0">
              <a:buNone/>
            </a:pPr>
            <a:r>
              <a:rPr lang="en-IE" dirty="0"/>
              <a:t>Let’s say we have a string “dictionaries and lists”</a:t>
            </a:r>
          </a:p>
          <a:p>
            <a:pPr marL="0" indent="0">
              <a:buNone/>
            </a:pPr>
            <a:r>
              <a:rPr lang="en-IE" dirty="0"/>
              <a:t>We need to </a:t>
            </a:r>
            <a:r>
              <a:rPr lang="en-IE" u="sng" dirty="0"/>
              <a:t>count</a:t>
            </a:r>
            <a:r>
              <a:rPr lang="en-IE" dirty="0"/>
              <a:t> how many times each </a:t>
            </a:r>
            <a:r>
              <a:rPr lang="en-IE" u="sng" dirty="0"/>
              <a:t>letter</a:t>
            </a:r>
            <a:r>
              <a:rPr lang="en-IE" dirty="0"/>
              <a:t> appears in the string.	</a:t>
            </a:r>
          </a:p>
          <a:p>
            <a:pPr marL="0" indent="0">
              <a:buNone/>
            </a:pPr>
            <a:r>
              <a:rPr lang="en-IE" dirty="0"/>
              <a:t>The information for each letter must be stored, easily accessed and also printed out.	</a:t>
            </a:r>
          </a:p>
          <a:p>
            <a:endParaRPr lang="en-US" dirty="0"/>
          </a:p>
        </p:txBody>
      </p:sp>
      <p:sp>
        <p:nvSpPr>
          <p:cNvPr id="9" name="TextBox 8">
            <a:extLst>
              <a:ext uri="{FF2B5EF4-FFF2-40B4-BE49-F238E27FC236}">
                <a16:creationId xmlns:a16="http://schemas.microsoft.com/office/drawing/2014/main" id="{90D48F3A-04EA-477C-BF60-069C76B1C043}"/>
              </a:ext>
            </a:extLst>
          </p:cNvPr>
          <p:cNvSpPr txBox="1"/>
          <p:nvPr/>
        </p:nvSpPr>
        <p:spPr>
          <a:xfrm>
            <a:off x="460850" y="5013176"/>
            <a:ext cx="7787208" cy="954107"/>
          </a:xfrm>
          <a:prstGeom prst="rect">
            <a:avLst/>
          </a:prstGeom>
          <a:solidFill>
            <a:schemeClr val="bg1"/>
          </a:solidFill>
        </p:spPr>
        <p:txBody>
          <a:bodyPr wrap="square" rtlCol="0">
            <a:spAutoFit/>
          </a:bodyPr>
          <a:lstStyle/>
          <a:p>
            <a:pPr algn="ctr"/>
            <a:r>
              <a:rPr lang="en-IE" sz="2800" b="1" dirty="0">
                <a:solidFill>
                  <a:srgbClr val="FF0000"/>
                </a:solidFill>
              </a:rPr>
              <a:t>Using </a:t>
            </a:r>
            <a:r>
              <a:rPr lang="en-IE" sz="2800" b="1" dirty="0" err="1">
                <a:solidFill>
                  <a:srgbClr val="FF0000"/>
                </a:solidFill>
              </a:rPr>
              <a:t>ThinkPairShare</a:t>
            </a:r>
            <a:r>
              <a:rPr lang="en-IE" sz="2800" b="1" dirty="0">
                <a:solidFill>
                  <a:srgbClr val="FF0000"/>
                </a:solidFill>
              </a:rPr>
              <a:t>, design an algorithm and pseudo code to solve this problem. </a:t>
            </a:r>
          </a:p>
        </p:txBody>
      </p:sp>
      <p:sp>
        <p:nvSpPr>
          <p:cNvPr id="7" name="TextBox 6">
            <a:extLst>
              <a:ext uri="{FF2B5EF4-FFF2-40B4-BE49-F238E27FC236}">
                <a16:creationId xmlns:a16="http://schemas.microsoft.com/office/drawing/2014/main" id="{36372288-FA05-4E81-9B55-5FBB6A71683E}"/>
              </a:ext>
            </a:extLst>
          </p:cNvPr>
          <p:cNvSpPr txBox="1"/>
          <p:nvPr/>
        </p:nvSpPr>
        <p:spPr>
          <a:xfrm>
            <a:off x="99594" y="6435615"/>
            <a:ext cx="8944811" cy="400110"/>
          </a:xfrm>
          <a:prstGeom prst="rect">
            <a:avLst/>
          </a:prstGeom>
          <a:noFill/>
        </p:spPr>
        <p:txBody>
          <a:bodyPr wrap="square" rtlCol="0">
            <a:spAutoFit/>
          </a:bodyPr>
          <a:lstStyle/>
          <a:p>
            <a:r>
              <a:rPr lang="en-IE" sz="2000" dirty="0">
                <a:solidFill>
                  <a:srgbClr val="0070C0"/>
                </a:solidFill>
                <a:effectLst>
                  <a:outerShdw blurRad="38100" dist="38100" dir="2700000" algn="tl">
                    <a:srgbClr val="000000">
                      <a:alpha val="43137"/>
                    </a:srgbClr>
                  </a:outerShdw>
                </a:effectLst>
              </a:rPr>
              <a:t>LO 1.7 students should be able to develop algorithms to implement chosen solutions</a:t>
            </a:r>
          </a:p>
        </p:txBody>
      </p:sp>
    </p:spTree>
    <p:extLst>
      <p:ext uri="{BB962C8B-B14F-4D97-AF65-F5344CB8AC3E}">
        <p14:creationId xmlns:p14="http://schemas.microsoft.com/office/powerpoint/2010/main" val="3078974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cell phone&#10;&#10;Description generated with very high confidence">
            <a:extLst>
              <a:ext uri="{FF2B5EF4-FFF2-40B4-BE49-F238E27FC236}">
                <a16:creationId xmlns:a16="http://schemas.microsoft.com/office/drawing/2014/main" id="{CDF34013-3750-4EB2-AA37-300A6C4814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052736"/>
            <a:ext cx="8877850" cy="5528194"/>
          </a:xfrm>
          <a:prstGeom prst="rect">
            <a:avLst/>
          </a:prstGeom>
        </p:spPr>
      </p:pic>
      <p:sp>
        <p:nvSpPr>
          <p:cNvPr id="2" name="Title 1"/>
          <p:cNvSpPr>
            <a:spLocks noGrp="1"/>
          </p:cNvSpPr>
          <p:nvPr>
            <p:ph type="title" idx="4294967295"/>
          </p:nvPr>
        </p:nvSpPr>
        <p:spPr>
          <a:xfrm>
            <a:off x="124882" y="104831"/>
            <a:ext cx="8676456" cy="955675"/>
          </a:xfrm>
        </p:spPr>
        <p:txBody>
          <a:bodyPr>
            <a:normAutofit fontScale="90000"/>
          </a:bodyPr>
          <a:lstStyle/>
          <a:p>
            <a:r>
              <a:rPr lang="en-IE" dirty="0"/>
              <a:t>Sample code from  </a:t>
            </a:r>
            <a:br>
              <a:rPr lang="en-IE" dirty="0"/>
            </a:br>
            <a:r>
              <a:rPr lang="en-IE" dirty="0"/>
              <a:t> Previous Letter Count Challenge</a:t>
            </a:r>
            <a:endParaRPr lang="en-US" dirty="0"/>
          </a:p>
        </p:txBody>
      </p:sp>
    </p:spTree>
    <p:extLst>
      <p:ext uri="{BB962C8B-B14F-4D97-AF65-F5344CB8AC3E}">
        <p14:creationId xmlns:p14="http://schemas.microsoft.com/office/powerpoint/2010/main" val="2580057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creenshot of a cell phone&#10;&#10;Description generated with high confidence">
            <a:extLst>
              <a:ext uri="{FF2B5EF4-FFF2-40B4-BE49-F238E27FC236}">
                <a16:creationId xmlns:a16="http://schemas.microsoft.com/office/drawing/2014/main" id="{EA9EA5F2-228E-4935-9592-769FA9CB78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1639100"/>
            <a:ext cx="6056766" cy="3888432"/>
          </a:xfrm>
          <a:prstGeom prst="rect">
            <a:avLst/>
          </a:prstGeom>
        </p:spPr>
      </p:pic>
      <p:sp>
        <p:nvSpPr>
          <p:cNvPr id="5" name="Content Placeholder 2">
            <a:extLst>
              <a:ext uri="{FF2B5EF4-FFF2-40B4-BE49-F238E27FC236}">
                <a16:creationId xmlns:a16="http://schemas.microsoft.com/office/drawing/2014/main" id="{1E6F443B-5682-4DE8-B59D-54E4B16FCAD8}"/>
              </a:ext>
            </a:extLst>
          </p:cNvPr>
          <p:cNvSpPr txBox="1">
            <a:spLocks/>
          </p:cNvSpPr>
          <p:nvPr/>
        </p:nvSpPr>
        <p:spPr>
          <a:xfrm>
            <a:off x="2870792" y="1484784"/>
            <a:ext cx="5651880" cy="4814976"/>
          </a:xfrm>
          <a:prstGeom prst="rect">
            <a:avLst/>
          </a:prstGeom>
          <a:solidFill>
            <a:srgbClr val="FAFAC8"/>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4300" indent="0">
              <a:lnSpc>
                <a:spcPct val="90000"/>
              </a:lnSpc>
              <a:buNone/>
            </a:pPr>
            <a:r>
              <a:rPr lang="en-US" sz="2800" dirty="0"/>
              <a:t>Using the sample code or otherwise, write a program that:</a:t>
            </a:r>
          </a:p>
          <a:p>
            <a:pPr marL="1028700" lvl="1" indent="-514350">
              <a:lnSpc>
                <a:spcPct val="90000"/>
              </a:lnSpc>
              <a:buFont typeface="+mj-lt"/>
              <a:buAutoNum type="arabicPeriod"/>
            </a:pPr>
            <a:r>
              <a:rPr lang="en-US" dirty="0"/>
              <a:t>Uses definitions to </a:t>
            </a:r>
          </a:p>
          <a:p>
            <a:pPr marL="1428750" lvl="2" indent="-514350">
              <a:lnSpc>
                <a:spcPct val="90000"/>
              </a:lnSpc>
              <a:buFont typeface="+mj-lt"/>
              <a:buAutoNum type="alphaLcParenR"/>
            </a:pPr>
            <a:r>
              <a:rPr lang="en-US" dirty="0"/>
              <a:t>ask the user for a string</a:t>
            </a:r>
          </a:p>
          <a:p>
            <a:pPr marL="1428750" lvl="2" indent="-514350">
              <a:lnSpc>
                <a:spcPct val="90000"/>
              </a:lnSpc>
              <a:buFont typeface="+mj-lt"/>
              <a:buAutoNum type="alphaLcParenR"/>
            </a:pPr>
            <a:r>
              <a:rPr lang="en-US" dirty="0"/>
              <a:t>clean the string of spaces and count the letters in the string</a:t>
            </a:r>
          </a:p>
          <a:p>
            <a:pPr marL="1428750" lvl="2" indent="-514350">
              <a:lnSpc>
                <a:spcPct val="90000"/>
              </a:lnSpc>
              <a:buFont typeface="+mj-lt"/>
              <a:buAutoNum type="alphaLcParenR"/>
            </a:pPr>
            <a:r>
              <a:rPr lang="en-US" dirty="0"/>
              <a:t>print the analysis in a clear readable format.</a:t>
            </a:r>
          </a:p>
          <a:p>
            <a:pPr marL="1028700" lvl="1" indent="-514350">
              <a:lnSpc>
                <a:spcPct val="90000"/>
              </a:lnSpc>
              <a:buFont typeface="+mj-lt"/>
              <a:buAutoNum type="arabicPeriod"/>
            </a:pPr>
            <a:r>
              <a:rPr lang="en-US" dirty="0"/>
              <a:t>If using the sample code, can you use less lines of code to perform the same task?</a:t>
            </a:r>
          </a:p>
          <a:p>
            <a:pPr marL="1028700" lvl="1" indent="-514350">
              <a:lnSpc>
                <a:spcPct val="90000"/>
              </a:lnSpc>
              <a:buFont typeface="+mj-lt"/>
              <a:buAutoNum type="arabicPeriod"/>
            </a:pPr>
            <a:r>
              <a:rPr lang="en-US" sz="3200" dirty="0">
                <a:solidFill>
                  <a:schemeClr val="bg1"/>
                </a:solidFill>
              </a:rPr>
              <a:t>.</a:t>
            </a:r>
          </a:p>
        </p:txBody>
      </p:sp>
      <p:sp>
        <p:nvSpPr>
          <p:cNvPr id="6" name="Title 1">
            <a:extLst>
              <a:ext uri="{FF2B5EF4-FFF2-40B4-BE49-F238E27FC236}">
                <a16:creationId xmlns:a16="http://schemas.microsoft.com/office/drawing/2014/main" id="{92479499-BD34-475E-87FE-041B4923D8C6}"/>
              </a:ext>
            </a:extLst>
          </p:cNvPr>
          <p:cNvSpPr txBox="1">
            <a:spLocks/>
          </p:cNvSpPr>
          <p:nvPr/>
        </p:nvSpPr>
        <p:spPr>
          <a:xfrm>
            <a:off x="323528" y="46568"/>
            <a:ext cx="8229600" cy="12839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Enhancing the </a:t>
            </a:r>
          </a:p>
          <a:p>
            <a:r>
              <a:rPr lang="en-US" dirty="0"/>
              <a:t>Letter Count Program</a:t>
            </a:r>
          </a:p>
        </p:txBody>
      </p:sp>
      <p:sp>
        <p:nvSpPr>
          <p:cNvPr id="7" name="TextBox 6">
            <a:extLst>
              <a:ext uri="{FF2B5EF4-FFF2-40B4-BE49-F238E27FC236}">
                <a16:creationId xmlns:a16="http://schemas.microsoft.com/office/drawing/2014/main" id="{395F805B-B7DE-4630-A673-7A812031D24D}"/>
              </a:ext>
            </a:extLst>
          </p:cNvPr>
          <p:cNvSpPr txBox="1"/>
          <p:nvPr/>
        </p:nvSpPr>
        <p:spPr>
          <a:xfrm>
            <a:off x="89756" y="6123231"/>
            <a:ext cx="8463372" cy="707886"/>
          </a:xfrm>
          <a:prstGeom prst="rect">
            <a:avLst/>
          </a:prstGeom>
          <a:noFill/>
        </p:spPr>
        <p:txBody>
          <a:bodyPr wrap="square" rtlCol="0">
            <a:spAutoFit/>
          </a:bodyPr>
          <a:lstStyle/>
          <a:p>
            <a:r>
              <a:rPr lang="en-IE" sz="2000" dirty="0">
                <a:solidFill>
                  <a:srgbClr val="7030A0"/>
                </a:solidFill>
                <a:effectLst>
                  <a:outerShdw blurRad="38100" dist="38100" dir="2700000" algn="tl">
                    <a:srgbClr val="000000">
                      <a:alpha val="43137"/>
                    </a:srgbClr>
                  </a:outerShdw>
                </a:effectLst>
              </a:rPr>
              <a:t>LO 3.5 students should be able to structure and transform raw data to prepare it for analysis</a:t>
            </a:r>
          </a:p>
        </p:txBody>
      </p:sp>
    </p:spTree>
    <p:extLst>
      <p:ext uri="{BB962C8B-B14F-4D97-AF65-F5344CB8AC3E}">
        <p14:creationId xmlns:p14="http://schemas.microsoft.com/office/powerpoint/2010/main" val="4190233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F0CE6F0-0442-42C9-BC33-D29C4137F5FC}"/>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1385403">
            <a:off x="6591422" y="763152"/>
            <a:ext cx="1788011" cy="748770"/>
          </a:xfrm>
          <a:prstGeom prst="rect">
            <a:avLst/>
          </a:prstGeom>
        </p:spPr>
      </p:pic>
      <p:sp>
        <p:nvSpPr>
          <p:cNvPr id="2" name="Title 1"/>
          <p:cNvSpPr>
            <a:spLocks noGrp="1"/>
          </p:cNvSpPr>
          <p:nvPr>
            <p:ph type="title" idx="4294967295"/>
          </p:nvPr>
        </p:nvSpPr>
        <p:spPr>
          <a:xfrm>
            <a:off x="0" y="549275"/>
            <a:ext cx="8229600" cy="1143000"/>
          </a:xfrm>
        </p:spPr>
        <p:txBody>
          <a:bodyPr/>
          <a:lstStyle/>
          <a:p>
            <a:r>
              <a:rPr lang="en-IE" dirty="0"/>
              <a:t>Learning Review</a:t>
            </a:r>
          </a:p>
        </p:txBody>
      </p:sp>
      <p:sp>
        <p:nvSpPr>
          <p:cNvPr id="4" name="Content Placeholder 2">
            <a:extLst>
              <a:ext uri="{FF2B5EF4-FFF2-40B4-BE49-F238E27FC236}">
                <a16:creationId xmlns:a16="http://schemas.microsoft.com/office/drawing/2014/main" id="{BF4CAFD0-BAEE-4FDA-B99D-3BE23959E0F0}"/>
              </a:ext>
            </a:extLst>
          </p:cNvPr>
          <p:cNvSpPr txBox="1">
            <a:spLocks/>
          </p:cNvSpPr>
          <p:nvPr/>
        </p:nvSpPr>
        <p:spPr>
          <a:xfrm>
            <a:off x="683568" y="1844824"/>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IE" dirty="0"/>
              <a:t>From this lesson I am able to:</a:t>
            </a:r>
          </a:p>
          <a:p>
            <a:pPr marL="514350" indent="-514350">
              <a:buFont typeface="+mj-lt"/>
              <a:buAutoNum type="arabicPeriod"/>
            </a:pPr>
            <a:r>
              <a:rPr lang="en-IE" sz="4000" dirty="0"/>
              <a:t>Create definitions</a:t>
            </a:r>
          </a:p>
          <a:p>
            <a:pPr marL="514350" indent="-514350">
              <a:buFont typeface="+mj-lt"/>
              <a:buAutoNum type="arabicPeriod"/>
            </a:pPr>
            <a:r>
              <a:rPr lang="en-IE" sz="4000" dirty="0"/>
              <a:t>Pass parameters to definitions</a:t>
            </a:r>
          </a:p>
          <a:p>
            <a:pPr marL="514350" indent="-514350">
              <a:buFont typeface="+mj-lt"/>
              <a:buAutoNum type="arabicPeriod"/>
            </a:pPr>
            <a:r>
              <a:rPr lang="en-IE" sz="4000" dirty="0"/>
              <a:t>Design solutions using my own definitions</a:t>
            </a:r>
          </a:p>
        </p:txBody>
      </p:sp>
    </p:spTree>
    <p:extLst>
      <p:ext uri="{BB962C8B-B14F-4D97-AF65-F5344CB8AC3E}">
        <p14:creationId xmlns:p14="http://schemas.microsoft.com/office/powerpoint/2010/main" val="1925607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F0CE6F0-0442-42C9-BC33-D29C4137F5FC}"/>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20430709">
            <a:off x="181186" y="666702"/>
            <a:ext cx="1788011" cy="748770"/>
          </a:xfrm>
          <a:prstGeom prst="rect">
            <a:avLst/>
          </a:prstGeom>
        </p:spPr>
      </p:pic>
      <p:sp>
        <p:nvSpPr>
          <p:cNvPr id="2" name="Title 1"/>
          <p:cNvSpPr>
            <a:spLocks noGrp="1"/>
          </p:cNvSpPr>
          <p:nvPr>
            <p:ph type="title" idx="4294967295"/>
          </p:nvPr>
        </p:nvSpPr>
        <p:spPr>
          <a:xfrm>
            <a:off x="0" y="549275"/>
            <a:ext cx="8229600" cy="1143000"/>
          </a:xfrm>
        </p:spPr>
        <p:txBody>
          <a:bodyPr/>
          <a:lstStyle/>
          <a:p>
            <a:r>
              <a:rPr lang="en-IE" dirty="0"/>
              <a:t>Learning Intentions</a:t>
            </a:r>
          </a:p>
        </p:txBody>
      </p:sp>
      <p:sp>
        <p:nvSpPr>
          <p:cNvPr id="4" name="Content Placeholder 2">
            <a:extLst>
              <a:ext uri="{FF2B5EF4-FFF2-40B4-BE49-F238E27FC236}">
                <a16:creationId xmlns:a16="http://schemas.microsoft.com/office/drawing/2014/main" id="{BF4CAFD0-BAEE-4FDA-B99D-3BE23959E0F0}"/>
              </a:ext>
            </a:extLst>
          </p:cNvPr>
          <p:cNvSpPr txBox="1">
            <a:spLocks/>
          </p:cNvSpPr>
          <p:nvPr/>
        </p:nvSpPr>
        <p:spPr>
          <a:xfrm>
            <a:off x="683568" y="2060848"/>
            <a:ext cx="8229600" cy="316835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IE" dirty="0"/>
              <a:t>From this lesson the students will be able to:</a:t>
            </a:r>
          </a:p>
          <a:p>
            <a:pPr marL="514350" indent="-514350">
              <a:buFont typeface="+mj-lt"/>
              <a:buAutoNum type="arabicPeriod"/>
            </a:pPr>
            <a:r>
              <a:rPr lang="en-IE" sz="4000" dirty="0"/>
              <a:t>Create definitions</a:t>
            </a:r>
          </a:p>
          <a:p>
            <a:pPr marL="514350" indent="-514350">
              <a:buFont typeface="+mj-lt"/>
              <a:buAutoNum type="arabicPeriod"/>
            </a:pPr>
            <a:r>
              <a:rPr lang="en-IE" sz="4000" dirty="0"/>
              <a:t>Pass parameters to definitions</a:t>
            </a:r>
          </a:p>
          <a:p>
            <a:pPr marL="514350" indent="-514350">
              <a:buFont typeface="+mj-lt"/>
              <a:buAutoNum type="arabicPeriod"/>
            </a:pPr>
            <a:r>
              <a:rPr lang="en-IE" sz="4000" dirty="0"/>
              <a:t>Design solutions using their own definitions</a:t>
            </a:r>
          </a:p>
        </p:txBody>
      </p:sp>
    </p:spTree>
    <p:extLst>
      <p:ext uri="{BB962C8B-B14F-4D97-AF65-F5344CB8AC3E}">
        <p14:creationId xmlns:p14="http://schemas.microsoft.com/office/powerpoint/2010/main" val="3643977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0" y="274638"/>
            <a:ext cx="8229600" cy="1143000"/>
          </a:xfrm>
        </p:spPr>
        <p:txBody>
          <a:bodyPr>
            <a:normAutofit/>
          </a:bodyPr>
          <a:lstStyle/>
          <a:p>
            <a:r>
              <a:rPr lang="en-IE" dirty="0"/>
              <a:t>Passing Variables to a Definition</a:t>
            </a:r>
          </a:p>
        </p:txBody>
      </p:sp>
      <p:sp>
        <p:nvSpPr>
          <p:cNvPr id="5" name="Content Placeholder 2">
            <a:extLst>
              <a:ext uri="{FF2B5EF4-FFF2-40B4-BE49-F238E27FC236}">
                <a16:creationId xmlns:a16="http://schemas.microsoft.com/office/drawing/2014/main" id="{C7DE4996-37A0-40DC-B603-5F517E6B34A0}"/>
              </a:ext>
            </a:extLst>
          </p:cNvPr>
          <p:cNvSpPr>
            <a:spLocks noGrp="1"/>
          </p:cNvSpPr>
          <p:nvPr>
            <p:ph idx="4294967295"/>
          </p:nvPr>
        </p:nvSpPr>
        <p:spPr>
          <a:xfrm>
            <a:off x="755576" y="4149080"/>
            <a:ext cx="7858125" cy="2147928"/>
          </a:xfrm>
        </p:spPr>
        <p:txBody>
          <a:bodyPr>
            <a:normAutofit/>
          </a:bodyPr>
          <a:lstStyle/>
          <a:p>
            <a:pPr marL="0" indent="0">
              <a:buNone/>
            </a:pPr>
            <a:r>
              <a:rPr lang="en-IE" sz="5100" dirty="0"/>
              <a:t>Predict what the definition above will do when called.</a:t>
            </a:r>
          </a:p>
          <a:p>
            <a:pPr marL="0" indent="0">
              <a:buNone/>
            </a:pPr>
            <a:endParaRPr lang="en-IE" dirty="0"/>
          </a:p>
          <a:p>
            <a:endParaRPr lang="en-IE" dirty="0"/>
          </a:p>
        </p:txBody>
      </p:sp>
      <p:pic>
        <p:nvPicPr>
          <p:cNvPr id="3" name="Picture 2">
            <a:extLst>
              <a:ext uri="{FF2B5EF4-FFF2-40B4-BE49-F238E27FC236}">
                <a16:creationId xmlns:a16="http://schemas.microsoft.com/office/drawing/2014/main" id="{0A3B84D2-2480-4839-B0C4-D033E3C4CE3A}"/>
              </a:ext>
            </a:extLst>
          </p:cNvPr>
          <p:cNvPicPr>
            <a:picLocks noChangeAspect="1"/>
          </p:cNvPicPr>
          <p:nvPr/>
        </p:nvPicPr>
        <p:blipFill>
          <a:blip r:embed="rId3"/>
          <a:stretch>
            <a:fillRect/>
          </a:stretch>
        </p:blipFill>
        <p:spPr>
          <a:xfrm>
            <a:off x="105612" y="1401208"/>
            <a:ext cx="8932773" cy="2611437"/>
          </a:xfrm>
          <a:prstGeom prst="rect">
            <a:avLst/>
          </a:prstGeom>
        </p:spPr>
      </p:pic>
    </p:spTree>
    <p:extLst>
      <p:ext uri="{BB962C8B-B14F-4D97-AF65-F5344CB8AC3E}">
        <p14:creationId xmlns:p14="http://schemas.microsoft.com/office/powerpoint/2010/main" val="3017283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0" y="274638"/>
            <a:ext cx="8229600" cy="1143000"/>
          </a:xfrm>
        </p:spPr>
        <p:txBody>
          <a:bodyPr>
            <a:normAutofit/>
          </a:bodyPr>
          <a:lstStyle/>
          <a:p>
            <a:r>
              <a:rPr lang="en-IE" dirty="0"/>
              <a:t>Passing Variables to a Definition</a:t>
            </a:r>
          </a:p>
        </p:txBody>
      </p:sp>
      <p:sp>
        <p:nvSpPr>
          <p:cNvPr id="5" name="Content Placeholder 2">
            <a:extLst>
              <a:ext uri="{FF2B5EF4-FFF2-40B4-BE49-F238E27FC236}">
                <a16:creationId xmlns:a16="http://schemas.microsoft.com/office/drawing/2014/main" id="{C7DE4996-37A0-40DC-B603-5F517E6B34A0}"/>
              </a:ext>
            </a:extLst>
          </p:cNvPr>
          <p:cNvSpPr>
            <a:spLocks noGrp="1"/>
          </p:cNvSpPr>
          <p:nvPr>
            <p:ph idx="4294967295"/>
          </p:nvPr>
        </p:nvSpPr>
        <p:spPr>
          <a:xfrm>
            <a:off x="251520" y="3429000"/>
            <a:ext cx="8640960" cy="2722314"/>
          </a:xfrm>
        </p:spPr>
        <p:txBody>
          <a:bodyPr>
            <a:noAutofit/>
          </a:bodyPr>
          <a:lstStyle/>
          <a:p>
            <a:r>
              <a:rPr lang="en-IE" sz="2800" dirty="0"/>
              <a:t>The function is passed a list and a new element for the list. (These are the inputs, or parameters, of the function. In this case </a:t>
            </a:r>
            <a:r>
              <a:rPr lang="en-IE" sz="2800" dirty="0" err="1"/>
              <a:t>mylist</a:t>
            </a:r>
            <a:r>
              <a:rPr lang="en-IE" sz="2800" dirty="0"/>
              <a:t> and </a:t>
            </a:r>
            <a:r>
              <a:rPr lang="en-IE" sz="2800" dirty="0" err="1"/>
              <a:t>mystring</a:t>
            </a:r>
            <a:r>
              <a:rPr lang="en-IE" sz="2800" dirty="0"/>
              <a:t>)</a:t>
            </a:r>
          </a:p>
          <a:p>
            <a:r>
              <a:rPr lang="en-IE" sz="2800" dirty="0"/>
              <a:t>The new element is added on to the start of the list, and the list printed out.</a:t>
            </a:r>
          </a:p>
          <a:p>
            <a:r>
              <a:rPr lang="en-IE" sz="2800" dirty="0"/>
              <a:t>The general syntax is : </a:t>
            </a:r>
            <a:r>
              <a:rPr lang="en-IE" sz="2800" b="1" dirty="0">
                <a:solidFill>
                  <a:schemeClr val="accent6">
                    <a:lumMod val="50000"/>
                  </a:schemeClr>
                </a:solidFill>
              </a:rPr>
              <a:t>def</a:t>
            </a:r>
            <a:r>
              <a:rPr lang="en-IE" sz="2800" dirty="0"/>
              <a:t> </a:t>
            </a:r>
            <a:r>
              <a:rPr lang="en-IE" sz="2800" b="1" dirty="0" err="1">
                <a:solidFill>
                  <a:schemeClr val="accent1">
                    <a:lumMod val="75000"/>
                  </a:schemeClr>
                </a:solidFill>
              </a:rPr>
              <a:t>function_name</a:t>
            </a:r>
            <a:r>
              <a:rPr lang="en-IE" sz="2800" dirty="0"/>
              <a:t>(parameters):</a:t>
            </a:r>
          </a:p>
        </p:txBody>
      </p:sp>
      <p:pic>
        <p:nvPicPr>
          <p:cNvPr id="3" name="Picture 2">
            <a:extLst>
              <a:ext uri="{FF2B5EF4-FFF2-40B4-BE49-F238E27FC236}">
                <a16:creationId xmlns:a16="http://schemas.microsoft.com/office/drawing/2014/main" id="{0A3B84D2-2480-4839-B0C4-D033E3C4CE3A}"/>
              </a:ext>
            </a:extLst>
          </p:cNvPr>
          <p:cNvPicPr>
            <a:picLocks noChangeAspect="1"/>
          </p:cNvPicPr>
          <p:nvPr/>
        </p:nvPicPr>
        <p:blipFill>
          <a:blip r:embed="rId3"/>
          <a:stretch>
            <a:fillRect/>
          </a:stretch>
        </p:blipFill>
        <p:spPr>
          <a:xfrm>
            <a:off x="755576" y="1196752"/>
            <a:ext cx="7232488" cy="2114370"/>
          </a:xfrm>
          <a:prstGeom prst="rect">
            <a:avLst/>
          </a:prstGeom>
        </p:spPr>
      </p:pic>
    </p:spTree>
    <p:extLst>
      <p:ext uri="{BB962C8B-B14F-4D97-AF65-F5344CB8AC3E}">
        <p14:creationId xmlns:p14="http://schemas.microsoft.com/office/powerpoint/2010/main" val="235345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0" y="274638"/>
            <a:ext cx="8229600" cy="1143000"/>
          </a:xfrm>
        </p:spPr>
        <p:txBody>
          <a:bodyPr/>
          <a:lstStyle/>
          <a:p>
            <a:r>
              <a:rPr lang="en-IE" dirty="0"/>
              <a:t>Call Me</a:t>
            </a:r>
          </a:p>
        </p:txBody>
      </p:sp>
      <p:sp>
        <p:nvSpPr>
          <p:cNvPr id="5" name="Content Placeholder 2">
            <a:extLst>
              <a:ext uri="{FF2B5EF4-FFF2-40B4-BE49-F238E27FC236}">
                <a16:creationId xmlns:a16="http://schemas.microsoft.com/office/drawing/2014/main" id="{C7DE4996-37A0-40DC-B603-5F517E6B34A0}"/>
              </a:ext>
            </a:extLst>
          </p:cNvPr>
          <p:cNvSpPr>
            <a:spLocks noGrp="1"/>
          </p:cNvSpPr>
          <p:nvPr>
            <p:ph idx="4294967295"/>
          </p:nvPr>
        </p:nvSpPr>
        <p:spPr>
          <a:xfrm>
            <a:off x="539552" y="4869160"/>
            <a:ext cx="8280920" cy="1714202"/>
          </a:xfrm>
        </p:spPr>
        <p:txBody>
          <a:bodyPr>
            <a:normAutofit fontScale="77500" lnSpcReduction="20000"/>
          </a:bodyPr>
          <a:lstStyle/>
          <a:p>
            <a:r>
              <a:rPr lang="en-IE" sz="3400" dirty="0"/>
              <a:t>Go to your IDE and try defining the function.</a:t>
            </a:r>
          </a:p>
          <a:p>
            <a:r>
              <a:rPr lang="en-IE" sz="3400" dirty="0"/>
              <a:t>Pass a few more parameters to it to lengthen the list.</a:t>
            </a:r>
          </a:p>
          <a:p>
            <a:r>
              <a:rPr lang="en-IE" sz="3400" dirty="0"/>
              <a:t>You can also </a:t>
            </a:r>
            <a:r>
              <a:rPr lang="en-IE" sz="3400" dirty="0">
                <a:latin typeface="Courier"/>
              </a:rPr>
              <a:t>append</a:t>
            </a:r>
            <a:r>
              <a:rPr lang="en-IE" sz="3400" dirty="0"/>
              <a:t> a new element to the end of the list.</a:t>
            </a:r>
          </a:p>
          <a:p>
            <a:endParaRPr lang="en-IE" dirty="0"/>
          </a:p>
        </p:txBody>
      </p:sp>
      <p:pic>
        <p:nvPicPr>
          <p:cNvPr id="4" name="Picture 3">
            <a:extLst>
              <a:ext uri="{FF2B5EF4-FFF2-40B4-BE49-F238E27FC236}">
                <a16:creationId xmlns:a16="http://schemas.microsoft.com/office/drawing/2014/main" id="{1143DD81-F4F2-47EB-82D9-EF9405B1B1AC}"/>
              </a:ext>
            </a:extLst>
          </p:cNvPr>
          <p:cNvPicPr>
            <a:picLocks noChangeAspect="1"/>
          </p:cNvPicPr>
          <p:nvPr/>
        </p:nvPicPr>
        <p:blipFill>
          <a:blip r:embed="rId3"/>
          <a:stretch>
            <a:fillRect/>
          </a:stretch>
        </p:blipFill>
        <p:spPr>
          <a:xfrm>
            <a:off x="374644" y="1236357"/>
            <a:ext cx="8505463" cy="3486473"/>
          </a:xfrm>
          <a:prstGeom prst="rect">
            <a:avLst/>
          </a:prstGeom>
        </p:spPr>
      </p:pic>
      <p:sp>
        <p:nvSpPr>
          <p:cNvPr id="6" name="TextBox 5">
            <a:extLst>
              <a:ext uri="{FF2B5EF4-FFF2-40B4-BE49-F238E27FC236}">
                <a16:creationId xmlns:a16="http://schemas.microsoft.com/office/drawing/2014/main" id="{0ABABE78-4B4D-4D8F-9AA1-5FD62FA10923}"/>
              </a:ext>
            </a:extLst>
          </p:cNvPr>
          <p:cNvSpPr txBox="1"/>
          <p:nvPr/>
        </p:nvSpPr>
        <p:spPr>
          <a:xfrm>
            <a:off x="41784" y="6431116"/>
            <a:ext cx="9102216" cy="400110"/>
          </a:xfrm>
          <a:prstGeom prst="rect">
            <a:avLst/>
          </a:prstGeom>
          <a:noFill/>
        </p:spPr>
        <p:txBody>
          <a:bodyPr wrap="square" rtlCol="0">
            <a:spAutoFit/>
          </a:bodyPr>
          <a:lstStyle/>
          <a:p>
            <a:r>
              <a:rPr lang="en-IE" sz="2000" dirty="0">
                <a:solidFill>
                  <a:srgbClr val="0070C0"/>
                </a:solidFill>
                <a:effectLst>
                  <a:outerShdw blurRad="38100" dist="38100" dir="2700000" algn="tl">
                    <a:srgbClr val="000000">
                      <a:alpha val="43137"/>
                    </a:srgbClr>
                  </a:outerShdw>
                </a:effectLst>
              </a:rPr>
              <a:t>LO 1.22 students should be able to read, write, test, and modify computer programs</a:t>
            </a:r>
          </a:p>
        </p:txBody>
      </p:sp>
    </p:spTree>
    <p:extLst>
      <p:ext uri="{BB962C8B-B14F-4D97-AF65-F5344CB8AC3E}">
        <p14:creationId xmlns:p14="http://schemas.microsoft.com/office/powerpoint/2010/main" val="3593290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US" dirty="0"/>
              <a:t>Create Your Own</a:t>
            </a:r>
          </a:p>
        </p:txBody>
      </p:sp>
      <p:sp>
        <p:nvSpPr>
          <p:cNvPr id="3" name="Content Placeholder 2"/>
          <p:cNvSpPr>
            <a:spLocks noGrp="1"/>
          </p:cNvSpPr>
          <p:nvPr>
            <p:ph idx="4294967295"/>
          </p:nvPr>
        </p:nvSpPr>
        <p:spPr>
          <a:xfrm>
            <a:off x="470324" y="1211107"/>
            <a:ext cx="8229600" cy="4435785"/>
          </a:xfrm>
        </p:spPr>
        <p:txBody>
          <a:bodyPr>
            <a:noAutofit/>
          </a:bodyPr>
          <a:lstStyle/>
          <a:p>
            <a:pPr marL="0" indent="0">
              <a:buNone/>
            </a:pPr>
            <a:r>
              <a:rPr lang="en-US" dirty="0"/>
              <a:t>Create a list containing the names of 2 famous people. For example : [“Lincoln” , “Yeats”]</a:t>
            </a:r>
          </a:p>
          <a:p>
            <a:r>
              <a:rPr lang="en-US" sz="2800" dirty="0"/>
              <a:t>Write a program, using definitions, that allows the user to </a:t>
            </a:r>
            <a:r>
              <a:rPr lang="en-US" sz="2800" u="sng" dirty="0"/>
              <a:t>add more </a:t>
            </a:r>
            <a:r>
              <a:rPr lang="en-US" sz="2800" dirty="0"/>
              <a:t>elements to the list.</a:t>
            </a:r>
          </a:p>
          <a:p>
            <a:r>
              <a:rPr lang="en-US" sz="2800" dirty="0"/>
              <a:t>The definition should update the list and print it out each time it is updated.</a:t>
            </a:r>
          </a:p>
          <a:p>
            <a:r>
              <a:rPr lang="en-US" sz="2800" dirty="0"/>
              <a:t>The user wants to add between 1 and 10 people to the list. The user must be asked the number of new people they want to add.</a:t>
            </a:r>
          </a:p>
        </p:txBody>
      </p:sp>
      <p:sp>
        <p:nvSpPr>
          <p:cNvPr id="5" name="TextBox 4">
            <a:extLst>
              <a:ext uri="{FF2B5EF4-FFF2-40B4-BE49-F238E27FC236}">
                <a16:creationId xmlns:a16="http://schemas.microsoft.com/office/drawing/2014/main" id="{9EB8F1B4-6E70-4169-9B67-70DAB836EC0A}"/>
              </a:ext>
            </a:extLst>
          </p:cNvPr>
          <p:cNvSpPr txBox="1"/>
          <p:nvPr/>
        </p:nvSpPr>
        <p:spPr>
          <a:xfrm>
            <a:off x="61339" y="5805562"/>
            <a:ext cx="9047571" cy="1015663"/>
          </a:xfrm>
          <a:prstGeom prst="rect">
            <a:avLst/>
          </a:prstGeom>
          <a:noFill/>
        </p:spPr>
        <p:txBody>
          <a:bodyPr wrap="square" rtlCol="0">
            <a:spAutoFit/>
          </a:bodyPr>
          <a:lstStyle/>
          <a:p>
            <a:r>
              <a:rPr lang="en-IE" sz="2000" dirty="0">
                <a:solidFill>
                  <a:srgbClr val="00B050"/>
                </a:solidFill>
                <a:effectLst>
                  <a:outerShdw blurRad="38100" dist="38100" dir="2700000" algn="tl">
                    <a:srgbClr val="000000">
                      <a:alpha val="43137"/>
                    </a:srgbClr>
                  </a:outerShdw>
                </a:effectLst>
              </a:rPr>
              <a:t>LO 2.6 students should be able to construct algorithms using appropriate sequences, selections/conditionals, loops and operators to solve a range of problems, to fulfil a specific requirement	</a:t>
            </a:r>
            <a:endParaRPr lang="en-IE" sz="2000" dirty="0">
              <a:effectLst>
                <a:outerShdw blurRad="38100" dist="38100" dir="2700000" algn="tl">
                  <a:srgbClr val="000000">
                    <a:alpha val="43137"/>
                  </a:srgbClr>
                </a:outerShdw>
              </a:effectLst>
            </a:endParaRPr>
          </a:p>
        </p:txBody>
      </p:sp>
      <p:pic>
        <p:nvPicPr>
          <p:cNvPr id="7" name="Picture 6" descr="A picture containing clipart&#10;&#10;Description generated with very high confidence">
            <a:extLst>
              <a:ext uri="{FF2B5EF4-FFF2-40B4-BE49-F238E27FC236}">
                <a16:creationId xmlns:a16="http://schemas.microsoft.com/office/drawing/2014/main" id="{2E00FD0C-545A-48E1-AE57-171BD99FCD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78349" y="153832"/>
            <a:ext cx="981075" cy="1057275"/>
          </a:xfrm>
          <a:prstGeom prst="rect">
            <a:avLst/>
          </a:prstGeom>
        </p:spPr>
      </p:pic>
    </p:spTree>
    <p:extLst>
      <p:ext uri="{BB962C8B-B14F-4D97-AF65-F5344CB8AC3E}">
        <p14:creationId xmlns:p14="http://schemas.microsoft.com/office/powerpoint/2010/main" val="1683595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0" y="274638"/>
            <a:ext cx="8229600" cy="1143000"/>
          </a:xfrm>
        </p:spPr>
        <p:txBody>
          <a:bodyPr/>
          <a:lstStyle/>
          <a:p>
            <a:r>
              <a:rPr lang="en-IE" dirty="0"/>
              <a:t>FUNCTIONS</a:t>
            </a:r>
          </a:p>
        </p:txBody>
      </p:sp>
      <p:sp>
        <p:nvSpPr>
          <p:cNvPr id="5" name="Content Placeholder 2">
            <a:extLst>
              <a:ext uri="{FF2B5EF4-FFF2-40B4-BE49-F238E27FC236}">
                <a16:creationId xmlns:a16="http://schemas.microsoft.com/office/drawing/2014/main" id="{1CAFD12F-C595-40FB-B659-18C1B0A2B249}"/>
              </a:ext>
            </a:extLst>
          </p:cNvPr>
          <p:cNvSpPr>
            <a:spLocks noGrp="1"/>
          </p:cNvSpPr>
          <p:nvPr>
            <p:ph idx="4294967295"/>
          </p:nvPr>
        </p:nvSpPr>
        <p:spPr>
          <a:xfrm>
            <a:off x="914400" y="1196975"/>
            <a:ext cx="8229600" cy="4525963"/>
          </a:xfrm>
        </p:spPr>
        <p:txBody>
          <a:bodyPr>
            <a:normAutofit lnSpcReduction="10000"/>
          </a:bodyPr>
          <a:lstStyle/>
          <a:p>
            <a:r>
              <a:rPr lang="en-IE" dirty="0"/>
              <a:t>We can pass in as many parameters to a function as we like:</a:t>
            </a:r>
          </a:p>
          <a:p>
            <a:endParaRPr lang="en-IE" dirty="0"/>
          </a:p>
          <a:p>
            <a:pPr lvl="1"/>
            <a:r>
              <a:rPr lang="en-IE" b="1" dirty="0"/>
              <a:t>def </a:t>
            </a:r>
            <a:r>
              <a:rPr lang="en-IE" b="1" dirty="0" err="1"/>
              <a:t>fancyNumberOfInputs</a:t>
            </a:r>
            <a:r>
              <a:rPr lang="en-IE" b="1" dirty="0"/>
              <a:t>(a, b, c, x, y, z)</a:t>
            </a:r>
          </a:p>
          <a:p>
            <a:endParaRPr lang="en-IE" dirty="0"/>
          </a:p>
          <a:p>
            <a:r>
              <a:rPr lang="en-IE" dirty="0"/>
              <a:t>BUT we can only ever have </a:t>
            </a:r>
            <a:r>
              <a:rPr lang="en-IE" u="sng" dirty="0"/>
              <a:t>one (if any) return </a:t>
            </a:r>
            <a:r>
              <a:rPr lang="en-IE" dirty="0"/>
              <a:t>from a function.</a:t>
            </a:r>
          </a:p>
          <a:p>
            <a:r>
              <a:rPr lang="en-US" sz="2800" dirty="0">
                <a:hlinkClick r:id="rId3"/>
              </a:rPr>
              <a:t>https://docs.python.org/3/library/functions.html</a:t>
            </a:r>
            <a:r>
              <a:rPr lang="en-US" sz="2800" dirty="0"/>
              <a:t> </a:t>
            </a:r>
            <a:r>
              <a:rPr lang="en-US" dirty="0"/>
              <a:t>...... Gives a list of Python built-in functions.</a:t>
            </a:r>
          </a:p>
        </p:txBody>
      </p:sp>
    </p:spTree>
    <p:extLst>
      <p:ext uri="{BB962C8B-B14F-4D97-AF65-F5344CB8AC3E}">
        <p14:creationId xmlns:p14="http://schemas.microsoft.com/office/powerpoint/2010/main" val="2045904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p:cTn id="7"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 calcmode="lin" valueType="num">
                                      <p:cBhvr>
                                        <p:cTn id="15" dur="1000" fill="hold"/>
                                        <p:tgtEl>
                                          <p:spTgt spid="5">
                                            <p:txEl>
                                              <p:pRg st="5" end="5"/>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5" end="5"/>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5" end="5"/>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0" y="274638"/>
            <a:ext cx="8229600" cy="1143000"/>
          </a:xfrm>
        </p:spPr>
        <p:txBody>
          <a:bodyPr/>
          <a:lstStyle/>
          <a:p>
            <a:r>
              <a:rPr lang="en-IE" dirty="0"/>
              <a:t>Return my Call</a:t>
            </a:r>
          </a:p>
        </p:txBody>
      </p:sp>
      <p:sp>
        <p:nvSpPr>
          <p:cNvPr id="5" name="Content Placeholder 2">
            <a:extLst>
              <a:ext uri="{FF2B5EF4-FFF2-40B4-BE49-F238E27FC236}">
                <a16:creationId xmlns:a16="http://schemas.microsoft.com/office/drawing/2014/main" id="{C7DE4996-37A0-40DC-B603-5F517E6B34A0}"/>
              </a:ext>
            </a:extLst>
          </p:cNvPr>
          <p:cNvSpPr>
            <a:spLocks noGrp="1"/>
          </p:cNvSpPr>
          <p:nvPr>
            <p:ph idx="4294967295"/>
          </p:nvPr>
        </p:nvSpPr>
        <p:spPr>
          <a:xfrm>
            <a:off x="899592" y="3933031"/>
            <a:ext cx="7920038" cy="1800225"/>
          </a:xfrm>
        </p:spPr>
        <p:txBody>
          <a:bodyPr>
            <a:normAutofit/>
          </a:bodyPr>
          <a:lstStyle/>
          <a:p>
            <a:pPr marL="0" indent="0">
              <a:buNone/>
            </a:pPr>
            <a:r>
              <a:rPr lang="en-IE" dirty="0"/>
              <a:t>The command </a:t>
            </a:r>
            <a:r>
              <a:rPr lang="en-IE" dirty="0">
                <a:latin typeface="Courier"/>
              </a:rPr>
              <a:t>return</a:t>
            </a:r>
            <a:r>
              <a:rPr lang="en-IE" dirty="0"/>
              <a:t> sends back the variable to wherever the function was called.</a:t>
            </a:r>
          </a:p>
          <a:p>
            <a:pPr marL="0" indent="0">
              <a:buNone/>
            </a:pPr>
            <a:r>
              <a:rPr lang="en-IE" dirty="0"/>
              <a:t>(usually in the main program)</a:t>
            </a:r>
          </a:p>
          <a:p>
            <a:endParaRPr lang="en-IE" dirty="0"/>
          </a:p>
        </p:txBody>
      </p:sp>
      <p:pic>
        <p:nvPicPr>
          <p:cNvPr id="3" name="Picture 2">
            <a:extLst>
              <a:ext uri="{FF2B5EF4-FFF2-40B4-BE49-F238E27FC236}">
                <a16:creationId xmlns:a16="http://schemas.microsoft.com/office/drawing/2014/main" id="{0B3C939D-DF62-43A7-815E-468ACC75DA75}"/>
              </a:ext>
            </a:extLst>
          </p:cNvPr>
          <p:cNvPicPr>
            <a:picLocks noChangeAspect="1"/>
          </p:cNvPicPr>
          <p:nvPr/>
        </p:nvPicPr>
        <p:blipFill>
          <a:blip r:embed="rId3"/>
          <a:stretch>
            <a:fillRect/>
          </a:stretch>
        </p:blipFill>
        <p:spPr>
          <a:xfrm>
            <a:off x="482150" y="1700808"/>
            <a:ext cx="8412526" cy="1799211"/>
          </a:xfrm>
          <a:prstGeom prst="rect">
            <a:avLst/>
          </a:prstGeom>
        </p:spPr>
      </p:pic>
    </p:spTree>
    <p:extLst>
      <p:ext uri="{BB962C8B-B14F-4D97-AF65-F5344CB8AC3E}">
        <p14:creationId xmlns:p14="http://schemas.microsoft.com/office/powerpoint/2010/main" val="76272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8851E53-474A-4A09-B88B-F74CAE4E78D4}"/>
              </a:ext>
            </a:extLst>
          </p:cNvPr>
          <p:cNvPicPr>
            <a:picLocks noChangeAspect="1"/>
          </p:cNvPicPr>
          <p:nvPr/>
        </p:nvPicPr>
        <p:blipFill>
          <a:blip r:embed="rId3"/>
          <a:stretch>
            <a:fillRect/>
          </a:stretch>
        </p:blipFill>
        <p:spPr>
          <a:xfrm>
            <a:off x="457200" y="994899"/>
            <a:ext cx="8593461" cy="4378317"/>
          </a:xfrm>
          <a:prstGeom prst="rect">
            <a:avLst/>
          </a:prstGeom>
        </p:spPr>
      </p:pic>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0" y="134938"/>
            <a:ext cx="8229600" cy="1143000"/>
          </a:xfrm>
        </p:spPr>
        <p:txBody>
          <a:bodyPr/>
          <a:lstStyle/>
          <a:p>
            <a:r>
              <a:rPr lang="en-IE" dirty="0"/>
              <a:t>Return my Call</a:t>
            </a:r>
          </a:p>
        </p:txBody>
      </p:sp>
      <p:sp>
        <p:nvSpPr>
          <p:cNvPr id="5" name="Content Placeholder 2">
            <a:extLst>
              <a:ext uri="{FF2B5EF4-FFF2-40B4-BE49-F238E27FC236}">
                <a16:creationId xmlns:a16="http://schemas.microsoft.com/office/drawing/2014/main" id="{C7DE4996-37A0-40DC-B603-5F517E6B34A0}"/>
              </a:ext>
            </a:extLst>
          </p:cNvPr>
          <p:cNvSpPr>
            <a:spLocks noGrp="1"/>
          </p:cNvSpPr>
          <p:nvPr>
            <p:ph idx="4294967295"/>
          </p:nvPr>
        </p:nvSpPr>
        <p:spPr>
          <a:xfrm>
            <a:off x="615950" y="5468938"/>
            <a:ext cx="8528050" cy="1079500"/>
          </a:xfrm>
          <a:ln w="9525">
            <a:solidFill>
              <a:schemeClr val="tx1"/>
            </a:solidFill>
          </a:ln>
        </p:spPr>
        <p:txBody>
          <a:bodyPr>
            <a:normAutofit/>
          </a:bodyPr>
          <a:lstStyle/>
          <a:p>
            <a:pPr marL="0" indent="0">
              <a:buNone/>
            </a:pPr>
            <a:r>
              <a:rPr lang="en-IE" dirty="0"/>
              <a:t>Try it out. Change the function to perform a different task, such as </a:t>
            </a:r>
            <a:r>
              <a:rPr lang="en-IE" dirty="0" err="1"/>
              <a:t>doubleMe</a:t>
            </a:r>
            <a:r>
              <a:rPr lang="en-IE" dirty="0"/>
              <a:t>.</a:t>
            </a:r>
          </a:p>
          <a:p>
            <a:endParaRPr lang="en-IE" dirty="0"/>
          </a:p>
        </p:txBody>
      </p:sp>
    </p:spTree>
    <p:extLst>
      <p:ext uri="{BB962C8B-B14F-4D97-AF65-F5344CB8AC3E}">
        <p14:creationId xmlns:p14="http://schemas.microsoft.com/office/powerpoint/2010/main" val="3312673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7909</TotalTime>
  <Words>1745</Words>
  <Application>Microsoft Office PowerPoint</Application>
  <PresentationFormat>On-screen Show (4:3)</PresentationFormat>
  <Paragraphs>145</Paragraphs>
  <Slides>19</Slides>
  <Notes>19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Calibri</vt:lpstr>
      <vt:lpstr>Calibri Light</vt:lpstr>
      <vt:lpstr>Courier</vt:lpstr>
      <vt:lpstr>Office Theme</vt:lpstr>
      <vt:lpstr>1_Office Theme</vt:lpstr>
      <vt:lpstr>Learning to Program in Python</vt:lpstr>
      <vt:lpstr>Learning Intentions</vt:lpstr>
      <vt:lpstr>Passing Variables to a Definition</vt:lpstr>
      <vt:lpstr>Passing Variables to a Definition</vt:lpstr>
      <vt:lpstr>Call Me</vt:lpstr>
      <vt:lpstr>Create Your Own</vt:lpstr>
      <vt:lpstr>FUNCTIONS</vt:lpstr>
      <vt:lpstr>Return my Call</vt:lpstr>
      <vt:lpstr>Return my Call</vt:lpstr>
      <vt:lpstr>ONE way or another</vt:lpstr>
      <vt:lpstr>ONE way or another</vt:lpstr>
      <vt:lpstr>Create your Own A Classic Example</vt:lpstr>
      <vt:lpstr>Sample Code</vt:lpstr>
      <vt:lpstr>PowerPoint Presentation</vt:lpstr>
      <vt:lpstr>PowerPoint Presentation</vt:lpstr>
      <vt:lpstr>A previous Challenge from the  Dictionary Lessons</vt:lpstr>
      <vt:lpstr>Sample code from    Previous Letter Count Challenge</vt:lpstr>
      <vt:lpstr>PowerPoint Presentation</vt:lpstr>
      <vt:lpstr>Learning Review</vt:lpstr>
    </vt:vector>
  </TitlesOfParts>
  <Company>NCCA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CCS;PB</dc:creator>
  <cp:lastModifiedBy>Paul Behan</cp:lastModifiedBy>
  <cp:revision>119</cp:revision>
  <dcterms:created xsi:type="dcterms:W3CDTF">2013-05-23T11:58:22Z</dcterms:created>
  <dcterms:modified xsi:type="dcterms:W3CDTF">2018-04-05T08:41:24Z</dcterms:modified>
</cp:coreProperties>
</file>