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48" r:id="rId2"/>
  </p:sldMasterIdLst>
  <p:notesMasterIdLst>
    <p:notesMasterId r:id="rId28"/>
  </p:notesMasterIdLst>
  <p:sldIdLst>
    <p:sldId id="256" r:id="rId3"/>
    <p:sldId id="259" r:id="rId4"/>
    <p:sldId id="284" r:id="rId5"/>
    <p:sldId id="301" r:id="rId6"/>
    <p:sldId id="308" r:id="rId7"/>
    <p:sldId id="291" r:id="rId8"/>
    <p:sldId id="307" r:id="rId9"/>
    <p:sldId id="299" r:id="rId10"/>
    <p:sldId id="293" r:id="rId11"/>
    <p:sldId id="295" r:id="rId12"/>
    <p:sldId id="300" r:id="rId13"/>
    <p:sldId id="314" r:id="rId14"/>
    <p:sldId id="286" r:id="rId15"/>
    <p:sldId id="309" r:id="rId16"/>
    <p:sldId id="312" r:id="rId17"/>
    <p:sldId id="310" r:id="rId18"/>
    <p:sldId id="313" r:id="rId19"/>
    <p:sldId id="311" r:id="rId20"/>
    <p:sldId id="290" r:id="rId21"/>
    <p:sldId id="298" r:id="rId22"/>
    <p:sldId id="304" r:id="rId23"/>
    <p:sldId id="306" r:id="rId24"/>
    <p:sldId id="305" r:id="rId25"/>
    <p:sldId id="303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7AD"/>
    <a:srgbClr val="FAFAC8"/>
    <a:srgbClr val="F0F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4289" autoAdjust="0"/>
  </p:normalViewPr>
  <p:slideViewPr>
    <p:cSldViewPr>
      <p:cViewPr varScale="1">
        <p:scale>
          <a:sx n="73" d="100"/>
          <a:sy n="73" d="100"/>
        </p:scale>
        <p:origin x="170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e9d996f74f5bb3a5" providerId="LiveId" clId="{4B6EA91A-FDA2-4DB4-8AA4-FB206707B2E2}"/>
  </pc:docChgLst>
  <pc:docChgLst>
    <pc:chgData name="Paul Behan" userId="3dd5e58b-e9bc-46ea-ab82-ff124408224e" providerId="ADAL" clId="{5F4CAE31-D93E-46A0-8049-95137964CA93}"/>
  </pc:docChgLst>
  <pc:docChgLst>
    <pc:chgData name="Paul Behan" userId="3dd5e58b-e9bc-46ea-ab82-ff124408224e" providerId="ADAL" clId="{50FB10AE-21CB-4AB5-8F6D-4ACC77C47713}"/>
  </pc:docChgLst>
  <pc:docChgLst>
    <pc:chgData name="Paul Behan" userId="3dd5e58b-e9bc-46ea-ab82-ff124408224e" providerId="ADAL" clId="{905597D2-4B4D-4C2D-AD5E-F4D23EC2215C}"/>
    <pc:docChg chg="undo custSel modSld sldOrd">
      <pc:chgData name="Paul Behan" userId="3dd5e58b-e9bc-46ea-ab82-ff124408224e" providerId="ADAL" clId="{905597D2-4B4D-4C2D-AD5E-F4D23EC2215C}" dt="2018-04-05T11:50:56.215" v="1986" actId="2696"/>
      <pc:docMkLst>
        <pc:docMk/>
      </pc:docMkLst>
      <pc:sldChg chg="modSp">
        <pc:chgData name="Paul Behan" userId="3dd5e58b-e9bc-46ea-ab82-ff124408224e" providerId="ADAL" clId="{905597D2-4B4D-4C2D-AD5E-F4D23EC2215C}" dt="2018-04-04T15:07:56.918" v="1632" actId="255"/>
        <pc:sldMkLst>
          <pc:docMk/>
          <pc:sldMk cId="0" sldId="256"/>
        </pc:sldMkLst>
        <pc:spChg chg="mod">
          <ac:chgData name="Paul Behan" userId="3dd5e58b-e9bc-46ea-ab82-ff124408224e" providerId="ADAL" clId="{905597D2-4B4D-4C2D-AD5E-F4D23EC2215C}" dt="2018-04-04T15:07:56.918" v="1632" actId="255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905597D2-4B4D-4C2D-AD5E-F4D23EC2215C}" dt="2018-04-04T15:07:50.486" v="1630" actId="1076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NotesTx">
        <pc:chgData name="Paul Behan" userId="3dd5e58b-e9bc-46ea-ab82-ff124408224e" providerId="ADAL" clId="{905597D2-4B4D-4C2D-AD5E-F4D23EC2215C}" dt="2018-03-18T23:54:35.057" v="1173" actId="478"/>
        <pc:sldMkLst>
          <pc:docMk/>
          <pc:sldMk cId="3643977079" sldId="259"/>
        </pc:sldMkLst>
        <pc:spChg chg="mod">
          <ac:chgData name="Paul Behan" userId="3dd5e58b-e9bc-46ea-ab82-ff124408224e" providerId="ADAL" clId="{905597D2-4B4D-4C2D-AD5E-F4D23EC2215C}" dt="2018-03-18T09:32:03.673" v="801" actId="1076"/>
          <ac:spMkLst>
            <pc:docMk/>
            <pc:sldMk cId="3643977079" sldId="259"/>
            <ac:spMk id="4" creationId="{BF4CAFD0-BAEE-4FDA-B99D-3BE23959E0F0}"/>
          </ac:spMkLst>
        </pc:spChg>
        <pc:spChg chg="add del mod">
          <ac:chgData name="Paul Behan" userId="3dd5e58b-e9bc-46ea-ab82-ff124408224e" providerId="ADAL" clId="{905597D2-4B4D-4C2D-AD5E-F4D23EC2215C}" dt="2018-03-18T23:54:35.057" v="1173" actId="478"/>
          <ac:spMkLst>
            <pc:docMk/>
            <pc:sldMk cId="3643977079" sldId="259"/>
            <ac:spMk id="5" creationId="{2E4F5BF9-03E7-4A1A-A583-57B47062A257}"/>
          </ac:spMkLst>
        </pc:spChg>
      </pc:sldChg>
      <pc:sldChg chg="addSp modSp modNotesTx">
        <pc:chgData name="Paul Behan" userId="3dd5e58b-e9bc-46ea-ab82-ff124408224e" providerId="ADAL" clId="{905597D2-4B4D-4C2D-AD5E-F4D23EC2215C}" dt="2018-04-04T15:10:41.185" v="1635" actId="1076"/>
        <pc:sldMkLst>
          <pc:docMk/>
          <pc:sldMk cId="2646030292" sldId="260"/>
        </pc:sldMkLst>
        <pc:spChg chg="add mod">
          <ac:chgData name="Paul Behan" userId="3dd5e58b-e9bc-46ea-ab82-ff124408224e" providerId="ADAL" clId="{905597D2-4B4D-4C2D-AD5E-F4D23EC2215C}" dt="2018-04-04T15:10:41.185" v="1635" actId="1076"/>
          <ac:spMkLst>
            <pc:docMk/>
            <pc:sldMk cId="2646030292" sldId="260"/>
            <ac:spMk id="4" creationId="{95368FA7-A314-4E0E-AF44-EB34F984A377}"/>
          </ac:spMkLst>
        </pc:spChg>
        <pc:spChg chg="mod">
          <ac:chgData name="Paul Behan" userId="3dd5e58b-e9bc-46ea-ab82-ff124408224e" providerId="ADAL" clId="{905597D2-4B4D-4C2D-AD5E-F4D23EC2215C}" dt="2018-03-18T09:53:47.374" v="964" actId="1076"/>
          <ac:spMkLst>
            <pc:docMk/>
            <pc:sldMk cId="2646030292" sldId="260"/>
            <ac:spMk id="5" creationId="{2ECD1B0B-395D-42E6-9375-79A2CA735575}"/>
          </ac:spMkLst>
        </pc:spChg>
      </pc:sldChg>
      <pc:sldChg chg="addSp modSp modNotesTx">
        <pc:chgData name="Paul Behan" userId="3dd5e58b-e9bc-46ea-ab82-ff124408224e" providerId="ADAL" clId="{905597D2-4B4D-4C2D-AD5E-F4D23EC2215C}" dt="2018-03-30T15:17:52.037" v="1193" actId="1076"/>
        <pc:sldMkLst>
          <pc:docMk/>
          <pc:sldMk cId="2045904239" sldId="284"/>
        </pc:sldMkLst>
        <pc:spChg chg="add mod">
          <ac:chgData name="Paul Behan" userId="3dd5e58b-e9bc-46ea-ab82-ff124408224e" providerId="ADAL" clId="{905597D2-4B4D-4C2D-AD5E-F4D23EC2215C}" dt="2018-03-30T15:17:52.037" v="1193" actId="1076"/>
          <ac:spMkLst>
            <pc:docMk/>
            <pc:sldMk cId="2045904239" sldId="284"/>
            <ac:spMk id="4" creationId="{AF12F81D-F854-44CA-9F79-C38629FB1B24}"/>
          </ac:spMkLst>
        </pc:spChg>
      </pc:sldChg>
      <pc:sldChg chg="modSp modNotesTx">
        <pc:chgData name="Paul Behan" userId="3dd5e58b-e9bc-46ea-ab82-ff124408224e" providerId="ADAL" clId="{905597D2-4B4D-4C2D-AD5E-F4D23EC2215C}" dt="2018-04-04T15:07:20.408" v="1622" actId="27636"/>
        <pc:sldMkLst>
          <pc:docMk/>
          <pc:sldMk cId="2158609479" sldId="290"/>
        </pc:sldMkLst>
        <pc:spChg chg="mod">
          <ac:chgData name="Paul Behan" userId="3dd5e58b-e9bc-46ea-ab82-ff124408224e" providerId="ADAL" clId="{905597D2-4B4D-4C2D-AD5E-F4D23EC2215C}" dt="2018-04-04T15:07:20.408" v="1622" actId="27636"/>
          <ac:spMkLst>
            <pc:docMk/>
            <pc:sldMk cId="2158609479" sldId="290"/>
            <ac:spMk id="5" creationId="{56C42EC1-F21F-43F3-8C77-6318327FCAE9}"/>
          </ac:spMkLst>
        </pc:spChg>
      </pc:sldChg>
      <pc:sldChg chg="modSp">
        <pc:chgData name="Paul Behan" userId="3dd5e58b-e9bc-46ea-ab82-ff124408224e" providerId="ADAL" clId="{905597D2-4B4D-4C2D-AD5E-F4D23EC2215C}" dt="2018-04-04T15:11:25.530" v="1654" actId="255"/>
        <pc:sldMkLst>
          <pc:docMk/>
          <pc:sldMk cId="2010530997" sldId="291"/>
        </pc:sldMkLst>
        <pc:spChg chg="mod">
          <ac:chgData name="Paul Behan" userId="3dd5e58b-e9bc-46ea-ab82-ff124408224e" providerId="ADAL" clId="{905597D2-4B4D-4C2D-AD5E-F4D23EC2215C}" dt="2018-04-04T15:11:25.530" v="1654" actId="255"/>
          <ac:spMkLst>
            <pc:docMk/>
            <pc:sldMk cId="2010530997" sldId="291"/>
            <ac:spMk id="6" creationId="{06E53A2D-8BD6-4601-894E-C6610EAC14DB}"/>
          </ac:spMkLst>
        </pc:spChg>
      </pc:sldChg>
      <pc:sldChg chg="addSp modSp">
        <pc:chgData name="Paul Behan" userId="3dd5e58b-e9bc-46ea-ab82-ff124408224e" providerId="ADAL" clId="{905597D2-4B4D-4C2D-AD5E-F4D23EC2215C}" dt="2018-03-18T09:38:27.346" v="810" actId="1076"/>
        <pc:sldMkLst>
          <pc:docMk/>
          <pc:sldMk cId="3078974762" sldId="293"/>
        </pc:sldMkLst>
        <pc:spChg chg="add mod">
          <ac:chgData name="Paul Behan" userId="3dd5e58b-e9bc-46ea-ab82-ff124408224e" providerId="ADAL" clId="{905597D2-4B4D-4C2D-AD5E-F4D23EC2215C}" dt="2018-03-18T09:38:27.346" v="810" actId="1076"/>
          <ac:spMkLst>
            <pc:docMk/>
            <pc:sldMk cId="3078974762" sldId="293"/>
            <ac:spMk id="5" creationId="{0B9B601B-4259-494A-B4A9-045095A39619}"/>
          </ac:spMkLst>
        </pc:spChg>
      </pc:sldChg>
      <pc:sldChg chg="addSp modSp">
        <pc:chgData name="Paul Behan" userId="3dd5e58b-e9bc-46ea-ab82-ff124408224e" providerId="ADAL" clId="{905597D2-4B4D-4C2D-AD5E-F4D23EC2215C}" dt="2018-03-18T09:39:11.258" v="814" actId="1076"/>
        <pc:sldMkLst>
          <pc:docMk/>
          <pc:sldMk cId="3076467390" sldId="295"/>
        </pc:sldMkLst>
        <pc:spChg chg="add mod">
          <ac:chgData name="Paul Behan" userId="3dd5e58b-e9bc-46ea-ab82-ff124408224e" providerId="ADAL" clId="{905597D2-4B4D-4C2D-AD5E-F4D23EC2215C}" dt="2018-03-18T09:39:11.258" v="814" actId="1076"/>
          <ac:spMkLst>
            <pc:docMk/>
            <pc:sldMk cId="3076467390" sldId="295"/>
            <ac:spMk id="8" creationId="{418E3347-5C7E-4EB3-9AD6-3F2F952D5B06}"/>
          </ac:spMkLst>
        </pc:spChg>
      </pc:sldChg>
      <pc:sldChg chg="addSp delSp modSp">
        <pc:chgData name="Paul Behan" userId="3dd5e58b-e9bc-46ea-ab82-ff124408224e" providerId="ADAL" clId="{905597D2-4B4D-4C2D-AD5E-F4D23EC2215C}" dt="2018-04-04T15:10:32.528" v="1633" actId="20577"/>
        <pc:sldMkLst>
          <pc:docMk/>
          <pc:sldMk cId="2611965080" sldId="298"/>
        </pc:sldMkLst>
        <pc:spChg chg="mod">
          <ac:chgData name="Paul Behan" userId="3dd5e58b-e9bc-46ea-ab82-ff124408224e" providerId="ADAL" clId="{905597D2-4B4D-4C2D-AD5E-F4D23EC2215C}" dt="2018-03-07T10:53:13.005" v="785" actId="20577"/>
          <ac:spMkLst>
            <pc:docMk/>
            <pc:sldMk cId="2611965080" sldId="298"/>
            <ac:spMk id="3" creationId="{00000000-0000-0000-0000-000000000000}"/>
          </ac:spMkLst>
        </pc:spChg>
        <pc:spChg chg="add del mod">
          <ac:chgData name="Paul Behan" userId="3dd5e58b-e9bc-46ea-ab82-ff124408224e" providerId="ADAL" clId="{905597D2-4B4D-4C2D-AD5E-F4D23EC2215C}" dt="2018-04-04T15:10:32.528" v="1633" actId="20577"/>
          <ac:spMkLst>
            <pc:docMk/>
            <pc:sldMk cId="2611965080" sldId="298"/>
            <ac:spMk id="4" creationId="{F43853E2-6BCC-40CC-9A97-40DDD976B845}"/>
          </ac:spMkLst>
        </pc:spChg>
        <pc:spChg chg="add mod">
          <ac:chgData name="Paul Behan" userId="3dd5e58b-e9bc-46ea-ab82-ff124408224e" providerId="ADAL" clId="{905597D2-4B4D-4C2D-AD5E-F4D23EC2215C}" dt="2018-03-18T09:46:36.782" v="944" actId="1076"/>
          <ac:spMkLst>
            <pc:docMk/>
            <pc:sldMk cId="2611965080" sldId="298"/>
            <ac:spMk id="5" creationId="{ECB54B1A-557D-4B08-9317-64651DA85904}"/>
          </ac:spMkLst>
        </pc:spChg>
      </pc:sldChg>
      <pc:sldChg chg="modNotesTx">
        <pc:chgData name="Paul Behan" userId="3dd5e58b-e9bc-46ea-ab82-ff124408224e" providerId="ADAL" clId="{905597D2-4B4D-4C2D-AD5E-F4D23EC2215C}" dt="2018-03-30T15:25:19.635" v="1503" actId="113"/>
        <pc:sldMkLst>
          <pc:docMk/>
          <pc:sldMk cId="2590550185" sldId="303"/>
        </pc:sldMkLst>
      </pc:sldChg>
      <pc:sldChg chg="addSp modSp">
        <pc:chgData name="Paul Behan" userId="3dd5e58b-e9bc-46ea-ab82-ff124408224e" providerId="ADAL" clId="{905597D2-4B4D-4C2D-AD5E-F4D23EC2215C}" dt="2018-03-30T15:24:39.185" v="1502" actId="1076"/>
        <pc:sldMkLst>
          <pc:docMk/>
          <pc:sldMk cId="293116154" sldId="304"/>
        </pc:sldMkLst>
        <pc:spChg chg="mod">
          <ac:chgData name="Paul Behan" userId="3dd5e58b-e9bc-46ea-ab82-ff124408224e" providerId="ADAL" clId="{905597D2-4B4D-4C2D-AD5E-F4D23EC2215C}" dt="2018-03-30T15:24:39.185" v="1502" actId="1076"/>
          <ac:spMkLst>
            <pc:docMk/>
            <pc:sldMk cId="293116154" sldId="304"/>
            <ac:spMk id="3" creationId="{00000000-0000-0000-0000-000000000000}"/>
          </ac:spMkLst>
        </pc:spChg>
        <pc:spChg chg="add mod">
          <ac:chgData name="Paul Behan" userId="3dd5e58b-e9bc-46ea-ab82-ff124408224e" providerId="ADAL" clId="{905597D2-4B4D-4C2D-AD5E-F4D23EC2215C}" dt="2018-03-18T09:50:08.954" v="952" actId="14100"/>
          <ac:spMkLst>
            <pc:docMk/>
            <pc:sldMk cId="293116154" sldId="304"/>
            <ac:spMk id="7" creationId="{82FC0982-040C-44C6-B335-467EEE1D1BF9}"/>
          </ac:spMkLst>
        </pc:spChg>
      </pc:sldChg>
      <pc:sldChg chg="addSp modSp">
        <pc:chgData name="Paul Behan" userId="3dd5e58b-e9bc-46ea-ab82-ff124408224e" providerId="ADAL" clId="{905597D2-4B4D-4C2D-AD5E-F4D23EC2215C}" dt="2018-03-18T09:51:09.842" v="959" actId="1076"/>
        <pc:sldMkLst>
          <pc:docMk/>
          <pc:sldMk cId="543124677" sldId="305"/>
        </pc:sldMkLst>
        <pc:spChg chg="mod">
          <ac:chgData name="Paul Behan" userId="3dd5e58b-e9bc-46ea-ab82-ff124408224e" providerId="ADAL" clId="{905597D2-4B4D-4C2D-AD5E-F4D23EC2215C}" dt="2018-03-18T09:50:35.370" v="953" actId="1076"/>
          <ac:spMkLst>
            <pc:docMk/>
            <pc:sldMk cId="543124677" sldId="305"/>
            <ac:spMk id="7" creationId="{86AA1250-C108-447A-A204-2D15003BE07B}"/>
          </ac:spMkLst>
        </pc:spChg>
        <pc:spChg chg="add mod">
          <ac:chgData name="Paul Behan" userId="3dd5e58b-e9bc-46ea-ab82-ff124408224e" providerId="ADAL" clId="{905597D2-4B4D-4C2D-AD5E-F4D23EC2215C}" dt="2018-03-18T09:50:38.382" v="954" actId="1076"/>
          <ac:spMkLst>
            <pc:docMk/>
            <pc:sldMk cId="543124677" sldId="305"/>
            <ac:spMk id="8" creationId="{1ABDBCFC-20AD-494D-BE43-103550F35BA9}"/>
          </ac:spMkLst>
        </pc:spChg>
        <pc:spChg chg="add mod">
          <ac:chgData name="Paul Behan" userId="3dd5e58b-e9bc-46ea-ab82-ff124408224e" providerId="ADAL" clId="{905597D2-4B4D-4C2D-AD5E-F4D23EC2215C}" dt="2018-03-18T09:51:09.842" v="959" actId="1076"/>
          <ac:spMkLst>
            <pc:docMk/>
            <pc:sldMk cId="543124677" sldId="305"/>
            <ac:spMk id="9" creationId="{B7EAF3FB-D73D-4899-BF1B-46F8EA2E5866}"/>
          </ac:spMkLst>
        </pc:spChg>
      </pc:sldChg>
      <pc:sldChg chg="addSp modSp">
        <pc:chgData name="Paul Behan" userId="3dd5e58b-e9bc-46ea-ab82-ff124408224e" providerId="ADAL" clId="{905597D2-4B4D-4C2D-AD5E-F4D23EC2215C}" dt="2018-03-18T09:53:27.395" v="962" actId="14100"/>
        <pc:sldMkLst>
          <pc:docMk/>
          <pc:sldMk cId="1023438501" sldId="306"/>
        </pc:sldMkLst>
        <pc:spChg chg="add mod">
          <ac:chgData name="Paul Behan" userId="3dd5e58b-e9bc-46ea-ab82-ff124408224e" providerId="ADAL" clId="{905597D2-4B4D-4C2D-AD5E-F4D23EC2215C}" dt="2018-03-18T09:53:27.395" v="962" actId="14100"/>
          <ac:spMkLst>
            <pc:docMk/>
            <pc:sldMk cId="1023438501" sldId="306"/>
            <ac:spMk id="8" creationId="{F09C2805-DBAE-4F1A-A27F-23A842D7E5EF}"/>
          </ac:spMkLst>
        </pc:spChg>
      </pc:sldChg>
      <pc:sldChg chg="modSp">
        <pc:chgData name="Paul Behan" userId="3dd5e58b-e9bc-46ea-ab82-ff124408224e" providerId="ADAL" clId="{905597D2-4B4D-4C2D-AD5E-F4D23EC2215C}" dt="2018-03-07T09:43:34.656" v="16" actId="1076"/>
        <pc:sldMkLst>
          <pc:docMk/>
          <pc:sldMk cId="3691671473" sldId="309"/>
        </pc:sldMkLst>
        <pc:spChg chg="mod">
          <ac:chgData name="Paul Behan" userId="3dd5e58b-e9bc-46ea-ab82-ff124408224e" providerId="ADAL" clId="{905597D2-4B4D-4C2D-AD5E-F4D23EC2215C}" dt="2018-03-07T09:43:34.656" v="16" actId="1076"/>
          <ac:spMkLst>
            <pc:docMk/>
            <pc:sldMk cId="3691671473" sldId="309"/>
            <ac:spMk id="9" creationId="{4C05B974-5071-40E1-88FB-AC993F1CD004}"/>
          </ac:spMkLst>
        </pc:spChg>
      </pc:sldChg>
      <pc:sldChg chg="modSp modNotesTx">
        <pc:chgData name="Paul Behan" userId="3dd5e58b-e9bc-46ea-ab82-ff124408224e" providerId="ADAL" clId="{905597D2-4B4D-4C2D-AD5E-F4D23EC2215C}" dt="2018-04-04T15:17:54.424" v="1982" actId="20577"/>
        <pc:sldMkLst>
          <pc:docMk/>
          <pc:sldMk cId="278162486" sldId="310"/>
        </pc:sldMkLst>
        <pc:spChg chg="mod">
          <ac:chgData name="Paul Behan" userId="3dd5e58b-e9bc-46ea-ab82-ff124408224e" providerId="ADAL" clId="{905597D2-4B4D-4C2D-AD5E-F4D23EC2215C}" dt="2018-03-18T09:41:53.544" v="931" actId="20577"/>
          <ac:spMkLst>
            <pc:docMk/>
            <pc:sldMk cId="278162486" sldId="310"/>
            <ac:spMk id="9" creationId="{5D94A00F-4D31-4C7D-B414-DB5F5F83BAF2}"/>
          </ac:spMkLst>
        </pc:spChg>
      </pc:sldChg>
      <pc:sldChg chg="addSp modSp">
        <pc:chgData name="Paul Behan" userId="3dd5e58b-e9bc-46ea-ab82-ff124408224e" providerId="ADAL" clId="{905597D2-4B4D-4C2D-AD5E-F4D23EC2215C}" dt="2018-03-18T09:42:58.442" v="934" actId="14100"/>
        <pc:sldMkLst>
          <pc:docMk/>
          <pc:sldMk cId="3070919" sldId="311"/>
        </pc:sldMkLst>
        <pc:spChg chg="add mod">
          <ac:chgData name="Paul Behan" userId="3dd5e58b-e9bc-46ea-ab82-ff124408224e" providerId="ADAL" clId="{905597D2-4B4D-4C2D-AD5E-F4D23EC2215C}" dt="2018-03-18T09:42:58.442" v="934" actId="14100"/>
          <ac:spMkLst>
            <pc:docMk/>
            <pc:sldMk cId="3070919" sldId="311"/>
            <ac:spMk id="5" creationId="{D3B6EB44-6B82-46B2-BDCF-29C67C8539E0}"/>
          </ac:spMkLst>
        </pc:spChg>
        <pc:spChg chg="mod">
          <ac:chgData name="Paul Behan" userId="3dd5e58b-e9bc-46ea-ab82-ff124408224e" providerId="ADAL" clId="{905597D2-4B4D-4C2D-AD5E-F4D23EC2215C}" dt="2018-03-07T09:45:10.722" v="20" actId="255"/>
          <ac:spMkLst>
            <pc:docMk/>
            <pc:sldMk cId="3070919" sldId="311"/>
            <ac:spMk id="9" creationId="{5D94A00F-4D31-4C7D-B414-DB5F5F83BAF2}"/>
          </ac:spMkLst>
        </pc:spChg>
      </pc:sldChg>
      <pc:sldChg chg="addSp delSp modSp ord delAnim modAnim modNotesTx">
        <pc:chgData name="Paul Behan" userId="3dd5e58b-e9bc-46ea-ab82-ff124408224e" providerId="ADAL" clId="{905597D2-4B4D-4C2D-AD5E-F4D23EC2215C}" dt="2018-03-18T09:40:20.273" v="816" actId="20577"/>
        <pc:sldMkLst>
          <pc:docMk/>
          <pc:sldMk cId="41162665" sldId="312"/>
        </pc:sldMkLst>
        <pc:spChg chg="mod ord">
          <ac:chgData name="Paul Behan" userId="3dd5e58b-e9bc-46ea-ab82-ff124408224e" providerId="ADAL" clId="{905597D2-4B4D-4C2D-AD5E-F4D23EC2215C}" dt="2018-03-07T10:32:52.701" v="690" actId="14100"/>
          <ac:spMkLst>
            <pc:docMk/>
            <pc:sldMk cId="41162665" sldId="312"/>
            <ac:spMk id="2" creationId="{4533CAB1-C319-4237-8E97-ED9A873001B6}"/>
          </ac:spMkLst>
        </pc:spChg>
        <pc:spChg chg="del mod">
          <ac:chgData name="Paul Behan" userId="3dd5e58b-e9bc-46ea-ab82-ff124408224e" providerId="ADAL" clId="{905597D2-4B4D-4C2D-AD5E-F4D23EC2215C}" dt="2018-03-07T10:14:00.619" v="530" actId="478"/>
          <ac:spMkLst>
            <pc:docMk/>
            <pc:sldMk cId="41162665" sldId="312"/>
            <ac:spMk id="3" creationId="{93A6433B-EC34-4608-8D4F-51717C08CF42}"/>
          </ac:spMkLst>
        </pc:spChg>
        <pc:spChg chg="mod">
          <ac:chgData name="Paul Behan" userId="3dd5e58b-e9bc-46ea-ab82-ff124408224e" providerId="ADAL" clId="{905597D2-4B4D-4C2D-AD5E-F4D23EC2215C}" dt="2018-03-07T10:12:35.948" v="518" actId="1076"/>
          <ac:spMkLst>
            <pc:docMk/>
            <pc:sldMk cId="41162665" sldId="312"/>
            <ac:spMk id="6" creationId="{58E08940-75F2-4838-852A-D2D894D3CA63}"/>
          </ac:spMkLst>
        </pc:spChg>
        <pc:spChg chg="mod ord">
          <ac:chgData name="Paul Behan" userId="3dd5e58b-e9bc-46ea-ab82-ff124408224e" providerId="ADAL" clId="{905597D2-4B4D-4C2D-AD5E-F4D23EC2215C}" dt="2018-03-07T10:30:33.628" v="662" actId="1076"/>
          <ac:spMkLst>
            <pc:docMk/>
            <pc:sldMk cId="41162665" sldId="312"/>
            <ac:spMk id="7" creationId="{28C2B18F-EFC5-4D7B-8130-6E3FCCDFE85C}"/>
          </ac:spMkLst>
        </pc:spChg>
        <pc:spChg chg="mod ord">
          <ac:chgData name="Paul Behan" userId="3dd5e58b-e9bc-46ea-ab82-ff124408224e" providerId="ADAL" clId="{905597D2-4B4D-4C2D-AD5E-F4D23EC2215C}" dt="2018-03-07T10:29:06.150" v="652" actId="14100"/>
          <ac:spMkLst>
            <pc:docMk/>
            <pc:sldMk cId="41162665" sldId="312"/>
            <ac:spMk id="8" creationId="{569FCDD7-78C2-40A7-82A6-18970C70BAEB}"/>
          </ac:spMkLst>
        </pc:spChg>
        <pc:spChg chg="mod ord">
          <ac:chgData name="Paul Behan" userId="3dd5e58b-e9bc-46ea-ab82-ff124408224e" providerId="ADAL" clId="{905597D2-4B4D-4C2D-AD5E-F4D23EC2215C}" dt="2018-03-07T10:29:01.868" v="651" actId="14100"/>
          <ac:spMkLst>
            <pc:docMk/>
            <pc:sldMk cId="41162665" sldId="312"/>
            <ac:spMk id="9" creationId="{092D8638-F22E-4D1B-B19E-0DE355004398}"/>
          </ac:spMkLst>
        </pc:spChg>
        <pc:spChg chg="mod ord">
          <ac:chgData name="Paul Behan" userId="3dd5e58b-e9bc-46ea-ab82-ff124408224e" providerId="ADAL" clId="{905597D2-4B4D-4C2D-AD5E-F4D23EC2215C}" dt="2018-03-07T10:30:27.862" v="661" actId="14100"/>
          <ac:spMkLst>
            <pc:docMk/>
            <pc:sldMk cId="41162665" sldId="312"/>
            <ac:spMk id="10" creationId="{CBB8DCC9-F1D0-40CC-B91C-79D5D71E68BB}"/>
          </ac:spMkLst>
        </pc:spChg>
        <pc:spChg chg="mod ord">
          <ac:chgData name="Paul Behan" userId="3dd5e58b-e9bc-46ea-ab82-ff124408224e" providerId="ADAL" clId="{905597D2-4B4D-4C2D-AD5E-F4D23EC2215C}" dt="2018-03-07T10:32:05.773" v="682" actId="1076"/>
          <ac:spMkLst>
            <pc:docMk/>
            <pc:sldMk cId="41162665" sldId="312"/>
            <ac:spMk id="11" creationId="{67194D06-5333-46C5-97E8-495ECCFD679F}"/>
          </ac:spMkLst>
        </pc:spChg>
        <pc:spChg chg="del mod">
          <ac:chgData name="Paul Behan" userId="3dd5e58b-e9bc-46ea-ab82-ff124408224e" providerId="ADAL" clId="{905597D2-4B4D-4C2D-AD5E-F4D23EC2215C}" dt="2018-03-07T10:31:37.613" v="673" actId="478"/>
          <ac:spMkLst>
            <pc:docMk/>
            <pc:sldMk cId="41162665" sldId="312"/>
            <ac:spMk id="12" creationId="{E93D12CD-CF2A-4F1B-9540-59AF2E5DFC22}"/>
          </ac:spMkLst>
        </pc:spChg>
        <pc:spChg chg="add mod">
          <ac:chgData name="Paul Behan" userId="3dd5e58b-e9bc-46ea-ab82-ff124408224e" providerId="ADAL" clId="{905597D2-4B4D-4C2D-AD5E-F4D23EC2215C}" dt="2018-03-07T10:32:44.637" v="689" actId="14100"/>
          <ac:spMkLst>
            <pc:docMk/>
            <pc:sldMk cId="41162665" sldId="312"/>
            <ac:spMk id="19" creationId="{E6BDF2BA-A073-477B-894A-CC4620B662E3}"/>
          </ac:spMkLst>
        </pc:spChg>
        <pc:spChg chg="add mod">
          <ac:chgData name="Paul Behan" userId="3dd5e58b-e9bc-46ea-ab82-ff124408224e" providerId="ADAL" clId="{905597D2-4B4D-4C2D-AD5E-F4D23EC2215C}" dt="2018-03-07T10:35:13" v="736" actId="113"/>
          <ac:spMkLst>
            <pc:docMk/>
            <pc:sldMk cId="41162665" sldId="312"/>
            <ac:spMk id="21" creationId="{1D434A60-729B-4B52-BEFA-15F3AB27A8C8}"/>
          </ac:spMkLst>
        </pc:spChg>
        <pc:graphicFrameChg chg="mod modGraphic">
          <ac:chgData name="Paul Behan" userId="3dd5e58b-e9bc-46ea-ab82-ff124408224e" providerId="ADAL" clId="{905597D2-4B4D-4C2D-AD5E-F4D23EC2215C}" dt="2018-03-07T10:31:59.741" v="681" actId="20577"/>
          <ac:graphicFrameMkLst>
            <pc:docMk/>
            <pc:sldMk cId="41162665" sldId="312"/>
            <ac:graphicFrameMk id="5" creationId="{FB4F4C10-3B57-46BD-8E33-35E72C9098FB}"/>
          </ac:graphicFrameMkLst>
        </pc:graphicFrameChg>
        <pc:picChg chg="add mod">
          <ac:chgData name="Paul Behan" userId="3dd5e58b-e9bc-46ea-ab82-ff124408224e" providerId="ADAL" clId="{905597D2-4B4D-4C2D-AD5E-F4D23EC2215C}" dt="2018-03-07T10:25:30.537" v="604" actId="1076"/>
          <ac:picMkLst>
            <pc:docMk/>
            <pc:sldMk cId="41162665" sldId="312"/>
            <ac:picMk id="4" creationId="{28825412-85E8-48BF-AFD1-C72BA98BA9C0}"/>
          </ac:picMkLst>
        </pc:picChg>
        <pc:picChg chg="add mod">
          <ac:chgData name="Paul Behan" userId="3dd5e58b-e9bc-46ea-ab82-ff124408224e" providerId="ADAL" clId="{905597D2-4B4D-4C2D-AD5E-F4D23EC2215C}" dt="2018-03-07T10:26:12.927" v="611" actId="1076"/>
          <ac:picMkLst>
            <pc:docMk/>
            <pc:sldMk cId="41162665" sldId="312"/>
            <ac:picMk id="13" creationId="{4EBF9560-E1A2-4054-B940-3EDFE963B422}"/>
          </ac:picMkLst>
        </pc:picChg>
        <pc:picChg chg="add mod">
          <ac:chgData name="Paul Behan" userId="3dd5e58b-e9bc-46ea-ab82-ff124408224e" providerId="ADAL" clId="{905597D2-4B4D-4C2D-AD5E-F4D23EC2215C}" dt="2018-03-07T10:27:59.315" v="640" actId="1076"/>
          <ac:picMkLst>
            <pc:docMk/>
            <pc:sldMk cId="41162665" sldId="312"/>
            <ac:picMk id="14" creationId="{1F598561-CB5F-4830-A75A-DDC6CB013E27}"/>
          </ac:picMkLst>
        </pc:picChg>
        <pc:picChg chg="add mod">
          <ac:chgData name="Paul Behan" userId="3dd5e58b-e9bc-46ea-ab82-ff124408224e" providerId="ADAL" clId="{905597D2-4B4D-4C2D-AD5E-F4D23EC2215C}" dt="2018-03-07T10:28:49.883" v="648" actId="14100"/>
          <ac:picMkLst>
            <pc:docMk/>
            <pc:sldMk cId="41162665" sldId="312"/>
            <ac:picMk id="15" creationId="{5D40622C-D5F5-4057-A760-7FB232AEF1BB}"/>
          </ac:picMkLst>
        </pc:picChg>
        <pc:picChg chg="add mod">
          <ac:chgData name="Paul Behan" userId="3dd5e58b-e9bc-46ea-ab82-ff124408224e" providerId="ADAL" clId="{905597D2-4B4D-4C2D-AD5E-F4D23EC2215C}" dt="2018-03-07T10:30:17.126" v="658" actId="14100"/>
          <ac:picMkLst>
            <pc:docMk/>
            <pc:sldMk cId="41162665" sldId="312"/>
            <ac:picMk id="16" creationId="{A4F0FE10-5A5C-4740-88F6-5160B4EE11F3}"/>
          </ac:picMkLst>
        </pc:picChg>
        <pc:picChg chg="add mod">
          <ac:chgData name="Paul Behan" userId="3dd5e58b-e9bc-46ea-ab82-ff124408224e" providerId="ADAL" clId="{905597D2-4B4D-4C2D-AD5E-F4D23EC2215C}" dt="2018-03-07T10:31:22.815" v="668" actId="1076"/>
          <ac:picMkLst>
            <pc:docMk/>
            <pc:sldMk cId="41162665" sldId="312"/>
            <ac:picMk id="17" creationId="{97BD7B8D-2F1F-4B12-941E-07F5B05A3C33}"/>
          </ac:picMkLst>
        </pc:picChg>
        <pc:picChg chg="add mod">
          <ac:chgData name="Paul Behan" userId="3dd5e58b-e9bc-46ea-ab82-ff124408224e" providerId="ADAL" clId="{905597D2-4B4D-4C2D-AD5E-F4D23EC2215C}" dt="2018-03-07T10:32:28.495" v="686" actId="1076"/>
          <ac:picMkLst>
            <pc:docMk/>
            <pc:sldMk cId="41162665" sldId="312"/>
            <ac:picMk id="18" creationId="{BC4A14B8-C64C-4727-80B9-007E5957F0D6}"/>
          </ac:picMkLst>
        </pc:picChg>
        <pc:picChg chg="add mod">
          <ac:chgData name="Paul Behan" userId="3dd5e58b-e9bc-46ea-ab82-ff124408224e" providerId="ADAL" clId="{905597D2-4B4D-4C2D-AD5E-F4D23EC2215C}" dt="2018-03-07T10:33:44.371" v="695" actId="14100"/>
          <ac:picMkLst>
            <pc:docMk/>
            <pc:sldMk cId="41162665" sldId="312"/>
            <ac:picMk id="20" creationId="{5174E38B-572D-49C8-899F-DC8B93175DD5}"/>
          </ac:picMkLst>
        </pc:picChg>
      </pc:sldChg>
      <pc:sldChg chg="addSp delSp modSp delAnim modNotesTx">
        <pc:chgData name="Paul Behan" userId="3dd5e58b-e9bc-46ea-ab82-ff124408224e" providerId="ADAL" clId="{905597D2-4B4D-4C2D-AD5E-F4D23EC2215C}" dt="2018-03-30T16:53:44.465" v="1621" actId="20577"/>
        <pc:sldMkLst>
          <pc:docMk/>
          <pc:sldMk cId="3223614829" sldId="313"/>
        </pc:sldMkLst>
        <pc:spChg chg="del">
          <ac:chgData name="Paul Behan" userId="3dd5e58b-e9bc-46ea-ab82-ff124408224e" providerId="ADAL" clId="{905597D2-4B4D-4C2D-AD5E-F4D23EC2215C}" dt="2018-03-07T11:35:42.282" v="786" actId="478"/>
          <ac:spMkLst>
            <pc:docMk/>
            <pc:sldMk cId="3223614829" sldId="313"/>
            <ac:spMk id="9" creationId="{6EFA6540-1494-4647-9755-E65010D7F4BE}"/>
          </ac:spMkLst>
        </pc:spChg>
        <pc:spChg chg="del">
          <ac:chgData name="Paul Behan" userId="3dd5e58b-e9bc-46ea-ab82-ff124408224e" providerId="ADAL" clId="{905597D2-4B4D-4C2D-AD5E-F4D23EC2215C}" dt="2018-03-07T11:35:45.595" v="787" actId="478"/>
          <ac:spMkLst>
            <pc:docMk/>
            <pc:sldMk cId="3223614829" sldId="313"/>
            <ac:spMk id="10" creationId="{8C4FEDA5-8045-4B63-80DA-14A113491F48}"/>
          </ac:spMkLst>
        </pc:spChg>
        <pc:spChg chg="del mod">
          <ac:chgData name="Paul Behan" userId="3dd5e58b-e9bc-46ea-ab82-ff124408224e" providerId="ADAL" clId="{905597D2-4B4D-4C2D-AD5E-F4D23EC2215C}" dt="2018-03-07T11:35:48.377" v="789" actId="478"/>
          <ac:spMkLst>
            <pc:docMk/>
            <pc:sldMk cId="3223614829" sldId="313"/>
            <ac:spMk id="11" creationId="{478EA8C5-9E2C-4B1D-9A79-D593FC913269}"/>
          </ac:spMkLst>
        </pc:spChg>
        <pc:picChg chg="add mod">
          <ac:chgData name="Paul Behan" userId="3dd5e58b-e9bc-46ea-ab82-ff124408224e" providerId="ADAL" clId="{905597D2-4B4D-4C2D-AD5E-F4D23EC2215C}" dt="2018-03-07T11:36:18.378" v="799" actId="14100"/>
          <ac:picMkLst>
            <pc:docMk/>
            <pc:sldMk cId="3223614829" sldId="313"/>
            <ac:picMk id="3" creationId="{F49CB10A-9547-483A-BD0A-AEFDBE302C77}"/>
          </ac:picMkLst>
        </pc:picChg>
        <pc:picChg chg="add mod">
          <ac:chgData name="Paul Behan" userId="3dd5e58b-e9bc-46ea-ab82-ff124408224e" providerId="ADAL" clId="{905597D2-4B4D-4C2D-AD5E-F4D23EC2215C}" dt="2018-03-30T15:27:19.069" v="1506" actId="1076"/>
          <ac:picMkLst>
            <pc:docMk/>
            <pc:sldMk cId="3223614829" sldId="313"/>
            <ac:picMk id="4" creationId="{16A6C121-271D-433C-8B94-9A0CC82E833F}"/>
          </ac:picMkLst>
        </pc:picChg>
        <pc:picChg chg="del">
          <ac:chgData name="Paul Behan" userId="3dd5e58b-e9bc-46ea-ab82-ff124408224e" providerId="ADAL" clId="{905597D2-4B4D-4C2D-AD5E-F4D23EC2215C}" dt="2018-03-07T11:35:50.221" v="790" actId="478"/>
          <ac:picMkLst>
            <pc:docMk/>
            <pc:sldMk cId="3223614829" sldId="313"/>
            <ac:picMk id="6" creationId="{2D5C175B-F967-4D95-8FA9-27CE2EA1ED3B}"/>
          </ac:picMkLst>
        </pc:picChg>
      </pc:sldChg>
      <pc:sldChg chg="modSp modNotesTx">
        <pc:chgData name="Paul Behan" userId="3dd5e58b-e9bc-46ea-ab82-ff124408224e" providerId="ADAL" clId="{905597D2-4B4D-4C2D-AD5E-F4D23EC2215C}" dt="2018-04-04T15:16:37.586" v="1979" actId="20577"/>
        <pc:sldMkLst>
          <pc:docMk/>
          <pc:sldMk cId="4158707767" sldId="314"/>
        </pc:sldMkLst>
        <pc:spChg chg="mod">
          <ac:chgData name="Paul Behan" userId="3dd5e58b-e9bc-46ea-ab82-ff124408224e" providerId="ADAL" clId="{905597D2-4B4D-4C2D-AD5E-F4D23EC2215C}" dt="2018-04-04T15:12:44.490" v="1658" actId="20577"/>
          <ac:spMkLst>
            <pc:docMk/>
            <pc:sldMk cId="4158707767" sldId="314"/>
            <ac:spMk id="2" creationId="{5507C563-1E73-4AAA-B7D2-3EB9FE3B2040}"/>
          </ac:spMkLst>
        </pc:spChg>
        <pc:spChg chg="mod">
          <ac:chgData name="Paul Behan" userId="3dd5e58b-e9bc-46ea-ab82-ff124408224e" providerId="ADAL" clId="{905597D2-4B4D-4C2D-AD5E-F4D23EC2215C}" dt="2018-04-04T15:14:46.934" v="1779" actId="20577"/>
          <ac:spMkLst>
            <pc:docMk/>
            <pc:sldMk cId="4158707767" sldId="314"/>
            <ac:spMk id="4" creationId="{9CB702E5-8DF8-4BB8-B4CA-0F0A99A7C113}"/>
          </ac:spMkLst>
        </pc:spChg>
        <pc:spChg chg="mod">
          <ac:chgData name="Paul Behan" userId="3dd5e58b-e9bc-46ea-ab82-ff124408224e" providerId="ADAL" clId="{905597D2-4B4D-4C2D-AD5E-F4D23EC2215C}" dt="2018-04-04T15:15:00.104" v="1795" actId="20577"/>
          <ac:spMkLst>
            <pc:docMk/>
            <pc:sldMk cId="4158707767" sldId="314"/>
            <ac:spMk id="6" creationId="{093D48B6-5619-4A82-B90E-F494D2207969}"/>
          </ac:spMkLst>
        </pc:spChg>
        <pc:spChg chg="mod">
          <ac:chgData name="Paul Behan" userId="3dd5e58b-e9bc-46ea-ab82-ff124408224e" providerId="ADAL" clId="{905597D2-4B4D-4C2D-AD5E-F4D23EC2215C}" dt="2018-04-04T15:16:37.586" v="1979" actId="20577"/>
          <ac:spMkLst>
            <pc:docMk/>
            <pc:sldMk cId="4158707767" sldId="314"/>
            <ac:spMk id="7" creationId="{442830AB-221E-45A2-B79C-85578B5DC1AC}"/>
          </ac:spMkLst>
        </pc:spChg>
        <pc:spChg chg="mod">
          <ac:chgData name="Paul Behan" userId="3dd5e58b-e9bc-46ea-ab82-ff124408224e" providerId="ADAL" clId="{905597D2-4B4D-4C2D-AD5E-F4D23EC2215C}" dt="2018-04-04T15:14:25.231" v="1757" actId="313"/>
          <ac:spMkLst>
            <pc:docMk/>
            <pc:sldMk cId="4158707767" sldId="314"/>
            <ac:spMk id="8" creationId="{2BCD2CFE-90E8-4061-B41A-A75DB0E26024}"/>
          </ac:spMkLst>
        </pc:spChg>
      </pc:sldChg>
      <pc:sldMasterChg chg="delSldLayout">
        <pc:chgData name="Paul Behan" userId="3dd5e58b-e9bc-46ea-ab82-ff124408224e" providerId="ADAL" clId="{905597D2-4B4D-4C2D-AD5E-F4D23EC2215C}" dt="2018-04-05T11:50:56.215" v="1986" actId="2696"/>
        <pc:sldMasterMkLst>
          <pc:docMk/>
          <pc:sldMasterMk cId="2574003376" sldId="2147483662"/>
        </pc:sldMasterMkLst>
        <pc:sldLayoutChg chg="del">
          <pc:chgData name="Paul Behan" userId="3dd5e58b-e9bc-46ea-ab82-ff124408224e" providerId="ADAL" clId="{905597D2-4B4D-4C2D-AD5E-F4D23EC2215C}" dt="2018-04-05T11:50:56.199" v="1983" actId="2696"/>
          <pc:sldLayoutMkLst>
            <pc:docMk/>
            <pc:sldMasterMk cId="2574003376" sldId="2147483662"/>
            <pc:sldLayoutMk cId="2460736725" sldId="2147483663"/>
          </pc:sldLayoutMkLst>
        </pc:sldLayoutChg>
        <pc:sldLayoutChg chg="del">
          <pc:chgData name="Paul Behan" userId="3dd5e58b-e9bc-46ea-ab82-ff124408224e" providerId="ADAL" clId="{905597D2-4B4D-4C2D-AD5E-F4D23EC2215C}" dt="2018-04-05T11:50:56.199" v="1984" actId="2696"/>
          <pc:sldLayoutMkLst>
            <pc:docMk/>
            <pc:sldMasterMk cId="2574003376" sldId="2147483662"/>
            <pc:sldLayoutMk cId="1635076324" sldId="2147483664"/>
          </pc:sldLayoutMkLst>
        </pc:sldLayoutChg>
        <pc:sldLayoutChg chg="del">
          <pc:chgData name="Paul Behan" userId="3dd5e58b-e9bc-46ea-ab82-ff124408224e" providerId="ADAL" clId="{905597D2-4B4D-4C2D-AD5E-F4D23EC2215C}" dt="2018-04-05T11:50:56.215" v="1985" actId="2696"/>
          <pc:sldLayoutMkLst>
            <pc:docMk/>
            <pc:sldMasterMk cId="2574003376" sldId="2147483662"/>
            <pc:sldLayoutMk cId="2156221496" sldId="2147483665"/>
          </pc:sldLayoutMkLst>
        </pc:sldLayoutChg>
        <pc:sldLayoutChg chg="del">
          <pc:chgData name="Paul Behan" userId="3dd5e58b-e9bc-46ea-ab82-ff124408224e" providerId="ADAL" clId="{905597D2-4B4D-4C2D-AD5E-F4D23EC2215C}" dt="2018-04-05T11:50:56.215" v="1986" actId="2696"/>
          <pc:sldLayoutMkLst>
            <pc:docMk/>
            <pc:sldMasterMk cId="2574003376" sldId="2147483662"/>
            <pc:sldLayoutMk cId="4172245925" sldId="2147483666"/>
          </pc:sldLayoutMkLst>
        </pc:sldLayoutChg>
      </pc:sldMasterChg>
    </pc:docChg>
  </pc:docChgLst>
  <pc:docChgLst>
    <pc:chgData name="Paul Behan" userId="3dd5e58b-e9bc-46ea-ab82-ff124408224e" providerId="ADAL" clId="{74F04CED-1390-45C3-8CEE-2551501CC1C1}"/>
    <pc:docChg chg="modSld">
      <pc:chgData name="Paul Behan" userId="3dd5e58b-e9bc-46ea-ab82-ff124408224e" providerId="ADAL" clId="{74F04CED-1390-45C3-8CEE-2551501CC1C1}" dt="2018-03-06T13:36:28.261" v="125" actId="20577"/>
      <pc:docMkLst>
        <pc:docMk/>
      </pc:docMkLst>
      <pc:sldChg chg="modSp modNotesTx">
        <pc:chgData name="Paul Behan" userId="3dd5e58b-e9bc-46ea-ab82-ff124408224e" providerId="ADAL" clId="{74F04CED-1390-45C3-8CEE-2551501CC1C1}" dt="2018-03-06T13:36:28.261" v="125" actId="20577"/>
        <pc:sldMkLst>
          <pc:docMk/>
          <pc:sldMk cId="0" sldId="256"/>
        </pc:sldMkLst>
        <pc:spChg chg="mod">
          <ac:chgData name="Paul Behan" userId="3dd5e58b-e9bc-46ea-ab82-ff124408224e" providerId="ADAL" clId="{74F04CED-1390-45C3-8CEE-2551501CC1C1}" dt="2018-03-06T13:35:38.311" v="17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Lists are a form of data type or data structure. They are similar to arrays in other languages. LISTS are a very powerful feature of Python.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They are considered to be one of the key Threshold Concepts in learning how </a:t>
            </a:r>
            <a:r>
              <a:rPr lang="en-IE"/>
              <a:t>to Program.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tasks and ideas would require several classes to ensure students have time to engage with the concept.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variable </a:t>
            </a:r>
            <a:r>
              <a:rPr lang="en-IE" dirty="0" err="1"/>
              <a:t>myFirstElement</a:t>
            </a:r>
            <a:r>
              <a:rPr lang="en-IE" dirty="0"/>
              <a:t> will be assigned the first element, which has the value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6120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SLICING : </a:t>
            </a:r>
            <a:r>
              <a:rPr lang="en-IE" dirty="0" err="1"/>
              <a:t>subList</a:t>
            </a:r>
            <a:r>
              <a:rPr lang="en-IE" dirty="0"/>
              <a:t> = </a:t>
            </a:r>
            <a:r>
              <a:rPr lang="en-IE" dirty="0" err="1"/>
              <a:t>my_integers</a:t>
            </a:r>
            <a:r>
              <a:rPr lang="en-IE" dirty="0"/>
              <a:t>[2:] is an example of slicing 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5603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the students to experiment. The similarities to accessing strings are clear, given String Index Notation encountered in the Strings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2909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students to add to a list using assignments (a = a + [2]) rather than methods </a:t>
            </a:r>
            <a:r>
              <a:rPr lang="en-IE" dirty="0" err="1"/>
              <a:t>a.append</a:t>
            </a:r>
            <a:r>
              <a:rPr lang="en-IE" dirty="0"/>
              <a:t>(46). </a:t>
            </a:r>
          </a:p>
          <a:p>
            <a:r>
              <a:rPr lang="en-IE" dirty="0"/>
              <a:t>It is often more reliable within a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1719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LISTS are MUTABLE so the element can be changed using the index, as shown above. (STRINGS are IMMUTABLE)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APPEND and REMOVE are powerful methods for LISTS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207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word descriptions of the operations are important. (Slice, Assign, Append etc….)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Encourage students to predict the outcomes. The PRIMM method will encourage engagement. (Predict Run Investigate Modify Make)</a:t>
            </a:r>
          </a:p>
          <a:p>
            <a:r>
              <a:rPr lang="en-IE" dirty="0"/>
              <a:t>The assignment and </a:t>
            </a:r>
            <a:r>
              <a:rPr lang="en-IE" dirty="0" err="1"/>
              <a:t>concat</a:t>
            </a:r>
            <a:r>
              <a:rPr lang="en-IE" dirty="0"/>
              <a:t> are useful for the solution to the next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90994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No new ideas here if strings have been studied.</a:t>
            </a:r>
          </a:p>
          <a:p>
            <a:r>
              <a:rPr lang="en-IE" dirty="0"/>
              <a:t>Note that in the first print statement, list1 has to be cast as </a:t>
            </a:r>
            <a:r>
              <a:rPr lang="en-IE"/>
              <a:t>a string, for the </a:t>
            </a:r>
            <a:r>
              <a:rPr lang="en-IE" dirty="0"/>
              <a:t>concatenation with the rest of the strings </a:t>
            </a:r>
            <a:r>
              <a:rPr lang="en-IE"/>
              <a:t>that follow, </a:t>
            </a:r>
            <a:r>
              <a:rPr lang="en-IE" dirty="0"/>
              <a:t>to work properly.</a:t>
            </a:r>
          </a:p>
          <a:p>
            <a:r>
              <a:rPr lang="en-IE" dirty="0"/>
              <a:t>The second print statement doesn’t need to cast </a:t>
            </a:r>
            <a:r>
              <a:rPr lang="en-IE" dirty="0" err="1"/>
              <a:t>myList</a:t>
            </a:r>
            <a:r>
              <a:rPr lang="en-IE" dirty="0"/>
              <a:t> because it is not concatenated to the strings that follow.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8241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the students to type in this code, save in a file in their storage space, and edit and experiment.</a:t>
            </a:r>
          </a:p>
          <a:p>
            <a:r>
              <a:rPr lang="en-IE" dirty="0"/>
              <a:t>A good classroom exercise is to ask students to write the pseudocode using a Think-Pair-Share framework.</a:t>
            </a:r>
          </a:p>
          <a:p>
            <a:r>
              <a:rPr lang="en-IE" dirty="0"/>
              <a:t>The program outputs a list of elements that are in one or both lists, </a:t>
            </a:r>
            <a:r>
              <a:rPr lang="en-IE"/>
              <a:t>removing duplication </a:t>
            </a:r>
            <a:r>
              <a:rPr lang="en-IE" dirty="0"/>
              <a:t>between the pair of randomly generated lists, </a:t>
            </a:r>
            <a:r>
              <a:rPr lang="en-IE" dirty="0" err="1"/>
              <a:t>listA</a:t>
            </a:r>
            <a:r>
              <a:rPr lang="en-IE" dirty="0"/>
              <a:t> and </a:t>
            </a:r>
            <a:r>
              <a:rPr lang="en-IE" dirty="0" err="1"/>
              <a:t>listB</a:t>
            </a:r>
            <a:r>
              <a:rPr lang="en-IE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Scratch symbol indicates that this task should also be done in Scratch (or similar block-based language). The html resource, containing the Scratch program and guiding the students, is part of the same folder as this Python resource, on the ncca.ie website.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861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PREDICT the outcome of the code.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PRIMM method will encourage engagement. (Predict Run Investigate Modify Make)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63090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is closely related to the introductory lesson on Functions …   </a:t>
            </a:r>
            <a:r>
              <a:rPr lang="en-IE" dirty="0" err="1"/>
              <a:t>whyFunctions</a:t>
            </a:r>
            <a:r>
              <a:rPr lang="en-IE" dirty="0"/>
              <a:t> …  where a bigger database is built.</a:t>
            </a:r>
          </a:p>
          <a:p>
            <a:r>
              <a:rPr lang="en-IE" sz="2000" dirty="0">
                <a:solidFill>
                  <a:srgbClr val="FF0000"/>
                </a:solidFill>
              </a:rPr>
              <a:t>NOTE The line </a:t>
            </a:r>
            <a:r>
              <a:rPr lang="en-IE" sz="2000" b="1" dirty="0">
                <a:solidFill>
                  <a:srgbClr val="FF0000"/>
                </a:solidFill>
              </a:rPr>
              <a:t>“ “.join(</a:t>
            </a:r>
            <a:r>
              <a:rPr lang="en-IE" sz="2000" b="1" dirty="0" err="1">
                <a:solidFill>
                  <a:srgbClr val="FF0000"/>
                </a:solidFill>
              </a:rPr>
              <a:t>userList</a:t>
            </a:r>
            <a:r>
              <a:rPr lang="en-IE" sz="2000" dirty="0">
                <a:solidFill>
                  <a:srgbClr val="FF0000"/>
                </a:solidFill>
              </a:rPr>
              <a:t>) will create one string from the elements of the list, with a space between each element.</a:t>
            </a:r>
          </a:p>
          <a:p>
            <a:r>
              <a:rPr lang="en-IE" sz="2000" dirty="0">
                <a:solidFill>
                  <a:srgbClr val="FF0000"/>
                </a:solidFill>
              </a:rPr>
              <a:t>Encourage the students to look up how the join method works. To split up a string into a list, the split() method will do the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267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be testing out simple list methods and properties during the lesson. It will feel very similar to the section on STRINGS for the basic methods.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one way of asking the user for </a:t>
            </a:r>
            <a:r>
              <a:rPr lang="en-US"/>
              <a:t>their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209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2000" b="1" dirty="0">
                <a:solidFill>
                  <a:srgbClr val="FF0000"/>
                </a:solidFill>
              </a:rPr>
              <a:t>REVISIT REVIEW RE-DESIGN EXERCISE</a:t>
            </a:r>
            <a:br>
              <a:rPr lang="en-IE" dirty="0"/>
            </a:br>
            <a:r>
              <a:rPr lang="en-IE" dirty="0"/>
              <a:t>The original task in the </a:t>
            </a:r>
            <a:r>
              <a:rPr lang="en-IE" b="1" dirty="0"/>
              <a:t>for</a:t>
            </a:r>
            <a:r>
              <a:rPr lang="en-IE" dirty="0"/>
              <a:t> loop lesson was designed for students to write the code to ask one user, then replicate the code, with some minor adjustments, to ask the next user.</a:t>
            </a:r>
          </a:p>
          <a:p>
            <a:r>
              <a:rPr lang="en-IE" dirty="0"/>
              <a:t>The idea was to create in the student the need for a better way to program this task – namely a need for a </a:t>
            </a:r>
            <a:r>
              <a:rPr lang="en-IE" b="1" dirty="0"/>
              <a:t>FOR</a:t>
            </a:r>
            <a:r>
              <a:rPr lang="en-IE" dirty="0"/>
              <a:t> loop.</a:t>
            </a:r>
          </a:p>
          <a:p>
            <a:r>
              <a:rPr lang="en-IE" dirty="0"/>
              <a:t>Now having studied LISTS and LOOPS, </a:t>
            </a:r>
            <a:r>
              <a:rPr lang="en-IE" sz="2000" dirty="0">
                <a:solidFill>
                  <a:srgbClr val="FF0000"/>
                </a:solidFill>
              </a:rPr>
              <a:t>students should be able to design a similar program with far greater functionality, giving the user more choice, storing the user data, and so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93380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set of exercises is aimed at the design process to encourage students to reflect upon how to create better, more efficient artefacts.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3229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Some sample code using </a:t>
            </a:r>
            <a:r>
              <a:rPr lang="en-IE" b="1" dirty="0"/>
              <a:t>LISTS</a:t>
            </a:r>
            <a:r>
              <a:rPr lang="en-IE" dirty="0"/>
              <a:t> and a basic </a:t>
            </a:r>
            <a:r>
              <a:rPr lang="en-IE" b="1" dirty="0"/>
              <a:t>for</a:t>
            </a:r>
            <a:r>
              <a:rPr lang="en-IE" dirty="0"/>
              <a:t> loop follows in the next slide.</a:t>
            </a:r>
          </a:p>
          <a:p>
            <a:r>
              <a:rPr lang="en-IE" dirty="0"/>
              <a:t>Having revised writing out to a file in this lesson, some students could be encouraged to output the information in the lists to a file, similar to the preceding challenge on gathering name, DOB, county of birth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6860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code using a </a:t>
            </a:r>
            <a:r>
              <a:rPr lang="en-US" b="1" dirty="0"/>
              <a:t>FOR</a:t>
            </a:r>
            <a:r>
              <a:rPr lang="en-US" dirty="0"/>
              <a:t> loop to ask for 5 random numbers :  Once students have written and tested their loops, some additional code is needed to store the random numbers in a list and print out that list. </a:t>
            </a:r>
            <a:r>
              <a:rPr lang="en-US" sz="2000" dirty="0">
                <a:solidFill>
                  <a:srgbClr val="FF0000"/>
                </a:solidFill>
              </a:rPr>
              <a:t>To challenge students who have completed something similar to the above, ask them how they could improve the program further.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For example checking if the user enters a number between 1 and 100 or allowing the user to decide how many random numbers they want to enter into the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02384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last learning intention achieved will be built upon as lessons develop. Basic database building will be developed in lessons on functions. </a:t>
            </a:r>
          </a:p>
          <a:p>
            <a:r>
              <a:rPr lang="en-IE" dirty="0"/>
              <a:t>Applied Learning Task 1 requires students to use a relational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6497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Lists are Python’s form of Arrays.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582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students to type in these lists or similar ones of their own. What observations can they make?</a:t>
            </a:r>
          </a:p>
          <a:p>
            <a:r>
              <a:rPr lang="en-IE" dirty="0"/>
              <a:t>For example, the data types in lists can be all the same or entirely different. This is highly flexible and very ‘Pythonic’.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985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students to figure out how the index of a list works. </a:t>
            </a:r>
          </a:p>
          <a:p>
            <a:r>
              <a:rPr lang="en-IE" dirty="0"/>
              <a:t>For example, why is Roisin number 2 in the </a:t>
            </a:r>
            <a:r>
              <a:rPr lang="en-IE" dirty="0" err="1"/>
              <a:t>Family_A</a:t>
            </a:r>
            <a:r>
              <a:rPr lang="en-IE" dirty="0"/>
              <a:t> list?</a:t>
            </a:r>
          </a:p>
          <a:p>
            <a:r>
              <a:rPr lang="en-IE" dirty="0"/>
              <a:t>What observations can be made?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755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Emphasise the first index is ZERO and lists are a form of data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2408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Emphasise the first index is ZERO and lists are a form of data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31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Encourage the students to look up what functionality is possible, as often </a:t>
            </a:r>
            <a:r>
              <a:rPr lang="en-IE"/>
              <a:t>as possible.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9460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list </a:t>
            </a:r>
            <a:r>
              <a:rPr lang="en-IE" dirty="0" err="1"/>
              <a:t>my_integers</a:t>
            </a:r>
            <a:r>
              <a:rPr lang="en-IE" dirty="0"/>
              <a:t> will be used in the slides that follow to probe LISTS in more depth.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873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2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3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522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97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20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00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&amp;ehk=H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0.png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&amp;ehk=H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&amp;ehk=OTXc08G4oHYjnA33wvKmnw&amp;r=0&amp;pid=OfficeInsert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focaia.blogspot.com/2014_10_01_archive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&amp;ehk=H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population-based-intervention.wikispaces.com/Home-school+partnersh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052736"/>
            <a:ext cx="6634034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419872" y="4005064"/>
            <a:ext cx="5328592" cy="18914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Concept 6</a:t>
            </a:r>
          </a:p>
          <a:p>
            <a:pPr marL="0" indent="0" algn="ctr">
              <a:buNone/>
            </a:pPr>
            <a:r>
              <a:rPr lang="en-US" sz="3600" b="1" dirty="0"/>
              <a:t>LISTS</a:t>
            </a:r>
          </a:p>
          <a:p>
            <a:pPr marL="0" indent="0" algn="ctr">
              <a:buNone/>
            </a:pPr>
            <a:r>
              <a:rPr lang="en-US" sz="3600" b="1" dirty="0"/>
              <a:t>(and dictionaries)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Accessing my Lists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DE4996-37A0-40DC-B603-5F517E6B34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5073" y="1653281"/>
            <a:ext cx="7813675" cy="573088"/>
          </a:xfrm>
          <a:ln w="285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E" sz="2600" dirty="0"/>
              <a:t>Using your list </a:t>
            </a:r>
            <a:r>
              <a:rPr lang="en-IE" dirty="0"/>
              <a:t>: </a:t>
            </a:r>
            <a:r>
              <a:rPr lang="en-IE" dirty="0" err="1">
                <a:latin typeface="Courier"/>
              </a:rPr>
              <a:t>my_integers</a:t>
            </a:r>
            <a:r>
              <a:rPr lang="en-IE" dirty="0">
                <a:latin typeface="Courier"/>
              </a:rPr>
              <a:t> = [2,4,8,16,32]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CE24D9-162C-401D-B46A-C3A0E1207F2E}"/>
              </a:ext>
            </a:extLst>
          </p:cNvPr>
          <p:cNvSpPr txBox="1">
            <a:spLocks/>
          </p:cNvSpPr>
          <p:nvPr/>
        </p:nvSpPr>
        <p:spPr>
          <a:xfrm>
            <a:off x="1691680" y="1201614"/>
            <a:ext cx="504056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Try these commands on your IDE</a:t>
            </a:r>
          </a:p>
          <a:p>
            <a:endParaRPr lang="en-I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5F8DDF-D3BD-4AD5-9216-7608B1089109}"/>
              </a:ext>
            </a:extLst>
          </p:cNvPr>
          <p:cNvSpPr txBox="1">
            <a:spLocks/>
          </p:cNvSpPr>
          <p:nvPr/>
        </p:nvSpPr>
        <p:spPr>
          <a:xfrm>
            <a:off x="678395" y="2733546"/>
            <a:ext cx="7787208" cy="10618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To retrieve the first element :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myFirstElement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B63EB7-F74B-47B8-B194-799501F9B9B8}"/>
              </a:ext>
            </a:extLst>
          </p:cNvPr>
          <p:cNvSpPr txBox="1">
            <a:spLocks/>
          </p:cNvSpPr>
          <p:nvPr/>
        </p:nvSpPr>
        <p:spPr>
          <a:xfrm>
            <a:off x="678395" y="4149080"/>
            <a:ext cx="8064895" cy="1244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To retrieve the second element 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mySecondElement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8E3347-5C7E-4EB3-9AD6-3F2F952D5B06}"/>
              </a:ext>
            </a:extLst>
          </p:cNvPr>
          <p:cNvSpPr txBox="1"/>
          <p:nvPr/>
        </p:nvSpPr>
        <p:spPr>
          <a:xfrm>
            <a:off x="53751" y="6383307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30764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1036" y="294222"/>
            <a:ext cx="8229600" cy="796950"/>
          </a:xfrm>
        </p:spPr>
        <p:txBody>
          <a:bodyPr/>
          <a:lstStyle/>
          <a:p>
            <a:r>
              <a:rPr lang="en-IE" dirty="0"/>
              <a:t>Accessing my Lists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CE24D9-162C-401D-B46A-C3A0E1207F2E}"/>
              </a:ext>
            </a:extLst>
          </p:cNvPr>
          <p:cNvSpPr txBox="1">
            <a:spLocks/>
          </p:cNvSpPr>
          <p:nvPr/>
        </p:nvSpPr>
        <p:spPr>
          <a:xfrm>
            <a:off x="1981994" y="1049224"/>
            <a:ext cx="504056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Try these commands in your IDE</a:t>
            </a:r>
          </a:p>
          <a:p>
            <a:endParaRPr lang="en-IE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B300EF4-8683-400B-A049-33BC05B521BD}"/>
              </a:ext>
            </a:extLst>
          </p:cNvPr>
          <p:cNvSpPr txBox="1">
            <a:spLocks/>
          </p:cNvSpPr>
          <p:nvPr/>
        </p:nvSpPr>
        <p:spPr>
          <a:xfrm>
            <a:off x="608670" y="2341856"/>
            <a:ext cx="7787208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000" dirty="0"/>
              <a:t>One way to get last element : </a:t>
            </a:r>
          </a:p>
          <a:p>
            <a:pPr marL="0" indent="0">
              <a:buFont typeface="Arial" pitchFamily="34" charset="0"/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myLastElement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[-1]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88D65C5-9744-42A6-B18F-4B043B99BD3D}"/>
              </a:ext>
            </a:extLst>
          </p:cNvPr>
          <p:cNvSpPr txBox="1">
            <a:spLocks/>
          </p:cNvSpPr>
          <p:nvPr/>
        </p:nvSpPr>
        <p:spPr>
          <a:xfrm>
            <a:off x="611822" y="3784011"/>
            <a:ext cx="7787208" cy="1515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000" dirty="0"/>
              <a:t>To make a </a:t>
            </a:r>
            <a:r>
              <a:rPr lang="en-IE" sz="2000" dirty="0" err="1"/>
              <a:t>sublist</a:t>
            </a:r>
            <a:r>
              <a:rPr lang="en-IE" sz="2000" dirty="0"/>
              <a:t> from the 2</a:t>
            </a:r>
            <a:r>
              <a:rPr lang="en-IE" sz="2000" baseline="30000" dirty="0"/>
              <a:t>nd</a:t>
            </a:r>
            <a:r>
              <a:rPr lang="en-IE" sz="2000" dirty="0"/>
              <a:t> element to the last and see what is in it: </a:t>
            </a:r>
          </a:p>
          <a:p>
            <a:pPr marL="0" indent="0">
              <a:buFont typeface="Arial" pitchFamily="34" charset="0"/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[2:]</a:t>
            </a:r>
          </a:p>
          <a:p>
            <a:pPr marL="0" indent="0">
              <a:buFont typeface="Arial" pitchFamily="34" charset="0"/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E173F2F-58CF-4A41-970D-F4B0B6D23BA7}"/>
              </a:ext>
            </a:extLst>
          </p:cNvPr>
          <p:cNvSpPr txBox="1">
            <a:spLocks/>
          </p:cNvSpPr>
          <p:nvPr/>
        </p:nvSpPr>
        <p:spPr>
          <a:xfrm>
            <a:off x="457199" y="5304721"/>
            <a:ext cx="7787208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3600" dirty="0"/>
              <a:t>This is known as SLICING a list.</a:t>
            </a:r>
          </a:p>
          <a:p>
            <a:pPr marL="0" indent="0">
              <a:buFont typeface="Arial" pitchFamily="34" charset="0"/>
              <a:buNone/>
            </a:pPr>
            <a:r>
              <a:rPr lang="en-IE" sz="3600" dirty="0"/>
              <a:t>What do you think is in this </a:t>
            </a:r>
            <a:r>
              <a:rPr lang="en-IE" sz="3600" dirty="0" err="1"/>
              <a:t>subList</a:t>
            </a:r>
            <a:r>
              <a:rPr lang="en-IE" sz="3600" dirty="0"/>
              <a:t> ?</a:t>
            </a:r>
          </a:p>
          <a:p>
            <a:pPr marL="0" indent="0">
              <a:buFont typeface="Arial" pitchFamily="34" charset="0"/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FCB7EC0-CF10-4E36-A6D7-9BECA3DB5608}"/>
              </a:ext>
            </a:extLst>
          </p:cNvPr>
          <p:cNvSpPr txBox="1">
            <a:spLocks/>
          </p:cNvSpPr>
          <p:nvPr/>
        </p:nvSpPr>
        <p:spPr>
          <a:xfrm>
            <a:off x="886358" y="1618980"/>
            <a:ext cx="6928891" cy="57308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 err="1">
                <a:latin typeface="Courier"/>
              </a:rPr>
              <a:t>my_integers</a:t>
            </a:r>
            <a:r>
              <a:rPr lang="en-IE" dirty="0">
                <a:latin typeface="Courier"/>
              </a:rPr>
              <a:t> = [2,4,8,16,32]</a:t>
            </a:r>
          </a:p>
        </p:txBody>
      </p:sp>
    </p:spTree>
    <p:extLst>
      <p:ext uri="{BB962C8B-B14F-4D97-AF65-F5344CB8AC3E}">
        <p14:creationId xmlns:p14="http://schemas.microsoft.com/office/powerpoint/2010/main" val="320107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build="p"/>
      <p:bldP spid="14" grpId="0" build="p"/>
      <p:bldP spid="15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7C563-1E73-4AAA-B7D2-3EB9FE3B20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59261"/>
            <a:ext cx="8229600" cy="1143000"/>
          </a:xfrm>
        </p:spPr>
        <p:txBody>
          <a:bodyPr/>
          <a:lstStyle/>
          <a:p>
            <a:r>
              <a:rPr lang="en-IE" dirty="0"/>
              <a:t>List Index Notation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F132E13-3699-4E54-A49C-D33BD0F32C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2823" y="1859956"/>
          <a:ext cx="8229600" cy="240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80627001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2821475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2943718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559459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4199258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71822864"/>
                    </a:ext>
                  </a:extLst>
                </a:gridCol>
              </a:tblGrid>
              <a:tr h="802888">
                <a:tc>
                  <a:txBody>
                    <a:bodyPr/>
                    <a:lstStyle/>
                    <a:p>
                      <a:r>
                        <a:rPr lang="en-IE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895733"/>
                  </a:ext>
                </a:extLst>
              </a:tr>
              <a:tr h="802888">
                <a:tc>
                  <a:txBody>
                    <a:bodyPr/>
                    <a:lstStyle/>
                    <a:p>
                      <a:r>
                        <a:rPr lang="en-IE" sz="3200" b="1" dirty="0"/>
                        <a:t>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3200" b="1" dirty="0"/>
                        <a:t>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3200" b="1" dirty="0"/>
                        <a:t>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3200" b="1" dirty="0"/>
                        <a:t>H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3200" b="1" dirty="0"/>
                        <a:t>O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3200" b="1" dirty="0"/>
                        <a:t>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247535"/>
                  </a:ext>
                </a:extLst>
              </a:tr>
              <a:tr h="802888">
                <a:tc>
                  <a:txBody>
                    <a:bodyPr/>
                    <a:lstStyle/>
                    <a:p>
                      <a:r>
                        <a:rPr lang="en-IE" dirty="0"/>
                        <a:t>-6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-5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-4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-3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-2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-1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975513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CB702E5-8DF8-4BB8-B4CA-0F0A99A7C113}"/>
              </a:ext>
            </a:extLst>
          </p:cNvPr>
          <p:cNvSpPr txBox="1"/>
          <p:nvPr/>
        </p:nvSpPr>
        <p:spPr>
          <a:xfrm>
            <a:off x="899592" y="4346611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err="1"/>
              <a:t>myList</a:t>
            </a:r>
            <a:r>
              <a:rPr lang="en-IE" sz="2800" b="1" dirty="0"/>
              <a:t>[4] == </a:t>
            </a:r>
            <a:r>
              <a:rPr lang="en-IE" sz="2800" b="1" dirty="0" err="1"/>
              <a:t>myList</a:t>
            </a:r>
            <a:r>
              <a:rPr lang="en-IE" sz="2800" b="1" dirty="0"/>
              <a:t>[-2] == “O”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D48B6-5619-4A82-B90E-F494D2207969}"/>
              </a:ext>
            </a:extLst>
          </p:cNvPr>
          <p:cNvSpPr txBox="1"/>
          <p:nvPr/>
        </p:nvSpPr>
        <p:spPr>
          <a:xfrm>
            <a:off x="883242" y="5072101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err="1"/>
              <a:t>myList</a:t>
            </a:r>
            <a:r>
              <a:rPr lang="en-IE" sz="2800" b="1" dirty="0"/>
              <a:t>[1:3] == </a:t>
            </a:r>
            <a:r>
              <a:rPr lang="en-IE" sz="2800" b="1" dirty="0" err="1"/>
              <a:t>myList</a:t>
            </a:r>
            <a:r>
              <a:rPr lang="en-IE" sz="2800" b="1" dirty="0"/>
              <a:t>[-5:-3]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830AB-221E-45A2-B79C-85578B5DC1AC}"/>
              </a:ext>
            </a:extLst>
          </p:cNvPr>
          <p:cNvSpPr txBox="1"/>
          <p:nvPr/>
        </p:nvSpPr>
        <p:spPr>
          <a:xfrm>
            <a:off x="883242" y="5797591"/>
            <a:ext cx="700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err="1"/>
              <a:t>myList</a:t>
            </a:r>
            <a:r>
              <a:rPr lang="en-IE" sz="2800" b="1" dirty="0"/>
              <a:t>[-1] == </a:t>
            </a:r>
            <a:r>
              <a:rPr lang="en-IE" sz="2800" b="1" dirty="0" err="1"/>
              <a:t>myList</a:t>
            </a:r>
            <a:r>
              <a:rPr lang="en-IE" sz="2800" b="1" dirty="0"/>
              <a:t>[</a:t>
            </a:r>
            <a:r>
              <a:rPr lang="en-IE" sz="2800" b="1" dirty="0" err="1"/>
              <a:t>len</a:t>
            </a:r>
            <a:r>
              <a:rPr lang="en-IE" sz="2800" b="1" dirty="0"/>
              <a:t>(</a:t>
            </a:r>
            <a:r>
              <a:rPr lang="en-IE" sz="2800" b="1" dirty="0" err="1"/>
              <a:t>myList</a:t>
            </a:r>
            <a:r>
              <a:rPr lang="en-IE" sz="2800" b="1" dirty="0"/>
              <a:t>) - 1] == “N”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CD2CFE-90E8-4061-B41A-A75DB0E26024}"/>
              </a:ext>
            </a:extLst>
          </p:cNvPr>
          <p:cNvSpPr txBox="1"/>
          <p:nvPr/>
        </p:nvSpPr>
        <p:spPr>
          <a:xfrm>
            <a:off x="1763688" y="111864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err="1"/>
              <a:t>myList</a:t>
            </a:r>
            <a:r>
              <a:rPr lang="en-IE" sz="2800" b="1" dirty="0"/>
              <a:t> = [‘P’, ‘Y’, ‘T’, ‘H’, ‘O’, ‘N’]</a:t>
            </a:r>
          </a:p>
        </p:txBody>
      </p:sp>
    </p:spTree>
    <p:extLst>
      <p:ext uri="{BB962C8B-B14F-4D97-AF65-F5344CB8AC3E}">
        <p14:creationId xmlns:p14="http://schemas.microsoft.com/office/powerpoint/2010/main" val="4158707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Adding to my Lists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CE24D9-162C-401D-B46A-C3A0E1207F2E}"/>
              </a:ext>
            </a:extLst>
          </p:cNvPr>
          <p:cNvSpPr txBox="1">
            <a:spLocks/>
          </p:cNvSpPr>
          <p:nvPr/>
        </p:nvSpPr>
        <p:spPr>
          <a:xfrm>
            <a:off x="1331640" y="1121609"/>
            <a:ext cx="684076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After each command print the list to verify.</a:t>
            </a:r>
          </a:p>
          <a:p>
            <a:endParaRPr lang="en-I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6FD140-30A4-4F14-859B-B40845B47C7E}"/>
              </a:ext>
            </a:extLst>
          </p:cNvPr>
          <p:cNvSpPr txBox="1">
            <a:spLocks/>
          </p:cNvSpPr>
          <p:nvPr/>
        </p:nvSpPr>
        <p:spPr>
          <a:xfrm>
            <a:off x="611560" y="2646436"/>
            <a:ext cx="8280920" cy="573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400" dirty="0"/>
              <a:t>To add another element </a:t>
            </a:r>
            <a:r>
              <a:rPr lang="en-IE" sz="2800" dirty="0"/>
              <a:t>: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my_integers.append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(46)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08BE19-1931-496C-B054-8787B0976A5D}"/>
              </a:ext>
            </a:extLst>
          </p:cNvPr>
          <p:cNvSpPr txBox="1">
            <a:spLocks/>
          </p:cNvSpPr>
          <p:nvPr/>
        </p:nvSpPr>
        <p:spPr>
          <a:xfrm>
            <a:off x="611560" y="4162050"/>
            <a:ext cx="8064896" cy="573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+ [46]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C05B974-5071-40E1-88FB-AC993F1CD004}"/>
              </a:ext>
            </a:extLst>
          </p:cNvPr>
          <p:cNvSpPr txBox="1">
            <a:spLocks/>
          </p:cNvSpPr>
          <p:nvPr/>
        </p:nvSpPr>
        <p:spPr>
          <a:xfrm>
            <a:off x="971600" y="1691521"/>
            <a:ext cx="6840761" cy="57308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 err="1">
                <a:latin typeface="Courier"/>
              </a:rPr>
              <a:t>my_integers</a:t>
            </a:r>
            <a:r>
              <a:rPr lang="en-IE" dirty="0">
                <a:latin typeface="Courier"/>
              </a:rPr>
              <a:t> = [2, 4, 8, 16, 32]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176980-FAA8-4A4B-A16B-2DC637F6EE59}"/>
              </a:ext>
            </a:extLst>
          </p:cNvPr>
          <p:cNvSpPr txBox="1"/>
          <p:nvPr/>
        </p:nvSpPr>
        <p:spPr>
          <a:xfrm>
            <a:off x="4114800" y="3357388"/>
            <a:ext cx="817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OR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1DD20A-BB3F-4509-A31F-F5ED00232036}"/>
              </a:ext>
            </a:extLst>
          </p:cNvPr>
          <p:cNvSpPr txBox="1">
            <a:spLocks/>
          </p:cNvSpPr>
          <p:nvPr/>
        </p:nvSpPr>
        <p:spPr>
          <a:xfrm>
            <a:off x="2483768" y="5390847"/>
            <a:ext cx="4824536" cy="573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+= [46]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0632F7-70DB-40DB-9648-8CD55F592FA9}"/>
              </a:ext>
            </a:extLst>
          </p:cNvPr>
          <p:cNvSpPr txBox="1"/>
          <p:nvPr/>
        </p:nvSpPr>
        <p:spPr>
          <a:xfrm>
            <a:off x="4114800" y="4755515"/>
            <a:ext cx="817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59329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p"/>
      <p:bldP spid="11" grpId="0" build="p"/>
      <p:bldP spid="1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Modifying my Lists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CE24D9-162C-401D-B46A-C3A0E1207F2E}"/>
              </a:ext>
            </a:extLst>
          </p:cNvPr>
          <p:cNvSpPr txBox="1">
            <a:spLocks/>
          </p:cNvSpPr>
          <p:nvPr/>
        </p:nvSpPr>
        <p:spPr>
          <a:xfrm>
            <a:off x="1331640" y="1121609"/>
            <a:ext cx="684076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After each command print the list to verify.</a:t>
            </a:r>
          </a:p>
          <a:p>
            <a:endParaRPr lang="en-I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08BE19-1931-496C-B054-8787B0976A5D}"/>
              </a:ext>
            </a:extLst>
          </p:cNvPr>
          <p:cNvSpPr txBox="1">
            <a:spLocks/>
          </p:cNvSpPr>
          <p:nvPr/>
        </p:nvSpPr>
        <p:spPr>
          <a:xfrm>
            <a:off x="651940" y="2553552"/>
            <a:ext cx="8280920" cy="573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400" dirty="0"/>
              <a:t>To change an element </a:t>
            </a:r>
            <a:r>
              <a:rPr lang="en-IE" sz="2800" dirty="0"/>
              <a:t>: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[5] = 64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58F5E64-13E6-4B1E-BB3A-AD6B8D6D5205}"/>
              </a:ext>
            </a:extLst>
          </p:cNvPr>
          <p:cNvSpPr txBox="1">
            <a:spLocks/>
          </p:cNvSpPr>
          <p:nvPr/>
        </p:nvSpPr>
        <p:spPr>
          <a:xfrm>
            <a:off x="663751" y="3483585"/>
            <a:ext cx="8280920" cy="1098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400" dirty="0"/>
              <a:t>To delete an element (using an index) </a:t>
            </a:r>
            <a:r>
              <a:rPr lang="en-IE" sz="2800" dirty="0"/>
              <a:t>: </a:t>
            </a:r>
          </a:p>
          <a:p>
            <a:pPr marL="0" indent="0">
              <a:buFont typeface="Arial" pitchFamily="34" charset="0"/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del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65F8016-334E-4A4D-92CA-2EF14A88DB92}"/>
              </a:ext>
            </a:extLst>
          </p:cNvPr>
          <p:cNvSpPr txBox="1">
            <a:spLocks/>
          </p:cNvSpPr>
          <p:nvPr/>
        </p:nvSpPr>
        <p:spPr>
          <a:xfrm>
            <a:off x="611560" y="4879662"/>
            <a:ext cx="8280920" cy="573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2400" dirty="0"/>
              <a:t>To remove a value in the list </a:t>
            </a:r>
            <a:r>
              <a:rPr lang="en-IE" sz="2800" dirty="0"/>
              <a:t>: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my_integers.remove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C05B974-5071-40E1-88FB-AC993F1CD004}"/>
              </a:ext>
            </a:extLst>
          </p:cNvPr>
          <p:cNvSpPr txBox="1">
            <a:spLocks/>
          </p:cNvSpPr>
          <p:nvPr/>
        </p:nvSpPr>
        <p:spPr>
          <a:xfrm>
            <a:off x="899592" y="1750742"/>
            <a:ext cx="7128792" cy="43204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 err="1">
                <a:latin typeface="Courier"/>
              </a:rPr>
              <a:t>my_integers</a:t>
            </a:r>
            <a:r>
              <a:rPr lang="en-IE" dirty="0">
                <a:latin typeface="Courier"/>
              </a:rPr>
              <a:t> = [2, 4, 8, 16, 32, 46]</a:t>
            </a:r>
          </a:p>
        </p:txBody>
      </p:sp>
    </p:spTree>
    <p:extLst>
      <p:ext uri="{BB962C8B-B14F-4D97-AF65-F5344CB8AC3E}">
        <p14:creationId xmlns:p14="http://schemas.microsoft.com/office/powerpoint/2010/main" val="369167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build="p"/>
      <p:bldP spid="12" grpId="0" build="p"/>
      <p:bldP spid="1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4F4C10-3B57-46BD-8E33-35E72C909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56512"/>
              </p:ext>
            </p:extLst>
          </p:nvPr>
        </p:nvGraphicFramePr>
        <p:xfrm>
          <a:off x="301520" y="817151"/>
          <a:ext cx="8712968" cy="59242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34176">
                  <a:extLst>
                    <a:ext uri="{9D8B030D-6E8A-4147-A177-3AD203B41FA5}">
                      <a16:colId xmlns:a16="http://schemas.microsoft.com/office/drawing/2014/main" val="1064276653"/>
                    </a:ext>
                  </a:extLst>
                </a:gridCol>
                <a:gridCol w="2354256">
                  <a:extLst>
                    <a:ext uri="{9D8B030D-6E8A-4147-A177-3AD203B41FA5}">
                      <a16:colId xmlns:a16="http://schemas.microsoft.com/office/drawing/2014/main" val="806643344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1070243092"/>
                    </a:ext>
                  </a:extLst>
                </a:gridCol>
              </a:tblGrid>
              <a:tr h="585581">
                <a:tc>
                  <a:txBody>
                    <a:bodyPr/>
                    <a:lstStyle/>
                    <a:p>
                      <a:r>
                        <a:rPr lang="en-IE" sz="2400" b="1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0" dirty="0"/>
                        <a:t>a[2] * b[-1]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10136"/>
                  </a:ext>
                </a:extLst>
              </a:tr>
              <a:tr h="851188">
                <a:tc>
                  <a:txBody>
                    <a:bodyPr/>
                    <a:lstStyle/>
                    <a:p>
                      <a:r>
                        <a:rPr lang="en-IE" sz="2400" b="1" dirty="0"/>
                        <a:t>Slice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c = b[1:]</a:t>
                      </a:r>
                    </a:p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77148"/>
                  </a:ext>
                </a:extLst>
              </a:tr>
              <a:tr h="851188">
                <a:tc>
                  <a:txBody>
                    <a:bodyPr/>
                    <a:lstStyle/>
                    <a:p>
                      <a:r>
                        <a:rPr lang="en-IE" sz="2400" b="1" dirty="0"/>
                        <a:t>Append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a = a + [3, “Phil”]</a:t>
                      </a:r>
                    </a:p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24587"/>
                  </a:ext>
                </a:extLst>
              </a:tr>
              <a:tr h="851188">
                <a:tc>
                  <a:txBody>
                    <a:bodyPr/>
                    <a:lstStyle/>
                    <a:p>
                      <a:r>
                        <a:rPr lang="en-IE" sz="2400" b="1" dirty="0"/>
                        <a:t>Assign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a[1] = “Gerry” </a:t>
                      </a:r>
                    </a:p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896944"/>
                  </a:ext>
                </a:extLst>
              </a:tr>
              <a:tr h="883827">
                <a:tc>
                  <a:txBody>
                    <a:bodyPr/>
                    <a:lstStyle/>
                    <a:p>
                      <a:r>
                        <a:rPr lang="en-IE" sz="2400" b="1" dirty="0"/>
                        <a:t>Append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b += [15, 18, 21]</a:t>
                      </a:r>
                    </a:p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713197"/>
                  </a:ext>
                </a:extLst>
              </a:tr>
              <a:tr h="858555">
                <a:tc>
                  <a:txBody>
                    <a:bodyPr/>
                    <a:lstStyle/>
                    <a:p>
                      <a:r>
                        <a:rPr lang="en-IE" sz="2400" b="1" dirty="0"/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del b[3]</a:t>
                      </a:r>
                    </a:p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12249"/>
                  </a:ext>
                </a:extLst>
              </a:tr>
              <a:tr h="521345">
                <a:tc>
                  <a:txBody>
                    <a:bodyPr/>
                    <a:lstStyle/>
                    <a:p>
                      <a:r>
                        <a:rPr lang="en-IE" sz="2400" b="1" dirty="0"/>
                        <a:t>In or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1" dirty="0">
                          <a:solidFill>
                            <a:srgbClr val="C907AD"/>
                          </a:solidFill>
                        </a:rPr>
                        <a:t>print</a:t>
                      </a:r>
                      <a:r>
                        <a:rPr lang="en-IE" sz="2400" dirty="0"/>
                        <a:t>(15 </a:t>
                      </a:r>
                      <a:r>
                        <a:rPr lang="en-IE" sz="2400" b="1" dirty="0"/>
                        <a:t>in</a:t>
                      </a:r>
                      <a:r>
                        <a:rPr lang="en-IE" sz="2400" dirty="0"/>
                        <a:t>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051504"/>
                  </a:ext>
                </a:extLst>
              </a:tr>
              <a:tr h="5213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b="1" dirty="0"/>
                        <a:t>Try Me 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d = a[::-1]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7908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E08940-75F2-4838-852A-D2D894D3CA63}"/>
              </a:ext>
            </a:extLst>
          </p:cNvPr>
          <p:cNvSpPr txBox="1"/>
          <p:nvPr/>
        </p:nvSpPr>
        <p:spPr>
          <a:xfrm>
            <a:off x="1313892" y="201525"/>
            <a:ext cx="658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a = [1, ”</a:t>
            </a:r>
            <a:r>
              <a:rPr lang="en-IE" sz="2800" dirty="0" err="1"/>
              <a:t>Ger</a:t>
            </a:r>
            <a:r>
              <a:rPr lang="en-IE" sz="2800" dirty="0"/>
              <a:t>”, 2, ”Robin”]	b = [3, 6, 9, 12]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825412-85E8-48BF-AFD1-C72BA98BA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5464" y="845079"/>
            <a:ext cx="806769" cy="467078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533CAB1-C319-4237-8E97-ED9A873001B6}"/>
              </a:ext>
            </a:extLst>
          </p:cNvPr>
          <p:cNvSpPr/>
          <p:nvPr/>
        </p:nvSpPr>
        <p:spPr>
          <a:xfrm>
            <a:off x="4335463" y="905319"/>
            <a:ext cx="2139365" cy="3861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EBF9560-E1A2-4054-B940-3EDFE963B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365" y="1598785"/>
            <a:ext cx="2043464" cy="467078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C2B18F-EFC5-4D7B-8130-6E3FCCDFE85C}"/>
              </a:ext>
            </a:extLst>
          </p:cNvPr>
          <p:cNvSpPr/>
          <p:nvPr/>
        </p:nvSpPr>
        <p:spPr>
          <a:xfrm>
            <a:off x="4335463" y="1501316"/>
            <a:ext cx="3116856" cy="6748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F598561-CB5F-4830-A75A-DDC6CB013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9840" y="2432766"/>
            <a:ext cx="4444149" cy="433706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9FCDD7-78C2-40A7-82A6-18970C70BAEB}"/>
              </a:ext>
            </a:extLst>
          </p:cNvPr>
          <p:cNvSpPr/>
          <p:nvPr/>
        </p:nvSpPr>
        <p:spPr>
          <a:xfrm>
            <a:off x="4318176" y="2377490"/>
            <a:ext cx="4524303" cy="6194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40622C-D5F5-4057-A760-7FB232AEF1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5463" y="3269795"/>
            <a:ext cx="4523027" cy="528075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2D8638-F22E-4D1B-B19E-0DE355004398}"/>
              </a:ext>
            </a:extLst>
          </p:cNvPr>
          <p:cNvSpPr/>
          <p:nvPr/>
        </p:nvSpPr>
        <p:spPr>
          <a:xfrm>
            <a:off x="4321454" y="3173792"/>
            <a:ext cx="4537036" cy="6872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F0FE10-5A5C-4740-88F6-5160B4EE11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4631" y="4097006"/>
            <a:ext cx="4354478" cy="586729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B8DCC9-F1D0-40CC-B91C-79D5D71E68BB}"/>
              </a:ext>
            </a:extLst>
          </p:cNvPr>
          <p:cNvSpPr/>
          <p:nvPr/>
        </p:nvSpPr>
        <p:spPr>
          <a:xfrm>
            <a:off x="4335463" y="4097006"/>
            <a:ext cx="4483646" cy="6173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7BD7B8D-2F1F-4B12-941E-07F5B05A3C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77159" y="4960953"/>
            <a:ext cx="4416855" cy="556276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194D06-5333-46C5-97E8-495ECCFD679F}"/>
              </a:ext>
            </a:extLst>
          </p:cNvPr>
          <p:cNvSpPr/>
          <p:nvPr/>
        </p:nvSpPr>
        <p:spPr>
          <a:xfrm>
            <a:off x="4336213" y="4915586"/>
            <a:ext cx="4465320" cy="6872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C4A14B8-C64C-4727-80B9-007E5957F0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64631" y="5746019"/>
            <a:ext cx="909304" cy="413321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6BDF2BA-A073-477B-894A-CC4620B662E3}"/>
              </a:ext>
            </a:extLst>
          </p:cNvPr>
          <p:cNvSpPr/>
          <p:nvPr/>
        </p:nvSpPr>
        <p:spPr>
          <a:xfrm>
            <a:off x="4336213" y="5740382"/>
            <a:ext cx="1891971" cy="4189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174E38B-572D-49C8-899F-DC8B93175D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08942" y="6259837"/>
            <a:ext cx="4385072" cy="418958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D434A60-729B-4B52-BEFA-15F3AB27A8C8}"/>
              </a:ext>
            </a:extLst>
          </p:cNvPr>
          <p:cNvSpPr/>
          <p:nvPr/>
        </p:nvSpPr>
        <p:spPr>
          <a:xfrm>
            <a:off x="4361117" y="6251746"/>
            <a:ext cx="4537036" cy="4189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chemeClr val="tx1"/>
                </a:solidFill>
              </a:rPr>
              <a:t>Hint : Slice the list in steps of -1</a:t>
            </a:r>
          </a:p>
        </p:txBody>
      </p:sp>
    </p:spTree>
    <p:extLst>
      <p:ext uri="{BB962C8B-B14F-4D97-AF65-F5344CB8AC3E}">
        <p14:creationId xmlns:p14="http://schemas.microsoft.com/office/powerpoint/2010/main" val="4116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9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334" y="58614"/>
            <a:ext cx="8229600" cy="1143000"/>
          </a:xfrm>
        </p:spPr>
        <p:txBody>
          <a:bodyPr/>
          <a:lstStyle/>
          <a:p>
            <a:r>
              <a:rPr lang="en-IE" dirty="0"/>
              <a:t>Length of Lists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F97DB75-EFCE-40AE-A48F-78ECC0DC6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15" y="1340768"/>
            <a:ext cx="8772770" cy="525658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94A00F-4D31-4C7D-B414-DB5F5F83BAF2}"/>
              </a:ext>
            </a:extLst>
          </p:cNvPr>
          <p:cNvSpPr txBox="1">
            <a:spLocks/>
          </p:cNvSpPr>
          <p:nvPr/>
        </p:nvSpPr>
        <p:spPr>
          <a:xfrm>
            <a:off x="896066" y="782213"/>
            <a:ext cx="7204326" cy="83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dirty="0"/>
              <a:t>Read and Modify …. very similar to Strings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816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F49CB10A-9547-483A-BD0A-AEFDBE302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6631"/>
            <a:ext cx="8208912" cy="6641755"/>
          </a:xfrm>
          <a:prstGeom prst="rect">
            <a:avLst/>
          </a:prstGeom>
        </p:spPr>
      </p:pic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6A6C121-271D-433C-8B94-9A0CC82E83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81221"/>
            <a:ext cx="9810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1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334" y="58614"/>
            <a:ext cx="8229600" cy="1143000"/>
          </a:xfrm>
        </p:spPr>
        <p:txBody>
          <a:bodyPr/>
          <a:lstStyle/>
          <a:p>
            <a:r>
              <a:rPr lang="en-IE" dirty="0"/>
              <a:t>Lists and a Loop - An Example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94A00F-4D31-4C7D-B414-DB5F5F83BAF2}"/>
              </a:ext>
            </a:extLst>
          </p:cNvPr>
          <p:cNvSpPr txBox="1">
            <a:spLocks/>
          </p:cNvSpPr>
          <p:nvPr/>
        </p:nvSpPr>
        <p:spPr>
          <a:xfrm>
            <a:off x="1403648" y="980728"/>
            <a:ext cx="7204326" cy="145596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7400" dirty="0"/>
              <a:t>Predict what this code will do.</a:t>
            </a:r>
          </a:p>
          <a:p>
            <a:r>
              <a:rPr lang="en-IE" sz="7400" dirty="0"/>
              <a:t>Take note of the structure </a:t>
            </a:r>
            <a:r>
              <a:rPr lang="en-IE" sz="7400" b="1" dirty="0"/>
              <a:t>for </a:t>
            </a:r>
            <a:r>
              <a:rPr lang="en-IE" sz="7400" dirty="0" err="1"/>
              <a:t>x,y</a:t>
            </a:r>
            <a:r>
              <a:rPr lang="en-IE" sz="7400" b="1" dirty="0"/>
              <a:t> in </a:t>
            </a:r>
            <a:r>
              <a:rPr lang="en-IE" sz="7400" dirty="0"/>
              <a:t>….</a:t>
            </a:r>
          </a:p>
          <a:p>
            <a:r>
              <a:rPr lang="en-IE" sz="7400" dirty="0"/>
              <a:t>Enumerate is a Python command that allows you to get the index and element at the same time.</a:t>
            </a:r>
          </a:p>
          <a:p>
            <a:pPr marL="0" indent="0">
              <a:buFont typeface="Arial" pitchFamily="34" charset="0"/>
              <a:buNone/>
            </a:pPr>
            <a:endParaRPr lang="en-IE" dirty="0"/>
          </a:p>
          <a:p>
            <a:endParaRPr lang="en-IE" dirty="0"/>
          </a:p>
        </p:txBody>
      </p:sp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660C504-2047-46D0-9474-F9CACE5D03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61" y="2436696"/>
            <a:ext cx="8589877" cy="34405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B6EB44-6B82-46B2-BDCF-29C67C8539E0}"/>
              </a:ext>
            </a:extLst>
          </p:cNvPr>
          <p:cNvSpPr txBox="1"/>
          <p:nvPr/>
        </p:nvSpPr>
        <p:spPr>
          <a:xfrm>
            <a:off x="26839" y="6021288"/>
            <a:ext cx="9009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 students should be able to explain how the power of computing enables different solutions to difficult problems</a:t>
            </a:r>
          </a:p>
        </p:txBody>
      </p:sp>
    </p:spTree>
    <p:extLst>
      <p:ext uri="{BB962C8B-B14F-4D97-AF65-F5344CB8AC3E}">
        <p14:creationId xmlns:p14="http://schemas.microsoft.com/office/powerpoint/2010/main" val="307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CHALLENGE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C42EC1-F21F-43F3-8C77-6318327FCAE9}"/>
              </a:ext>
            </a:extLst>
          </p:cNvPr>
          <p:cNvSpPr txBox="1">
            <a:spLocks/>
          </p:cNvSpPr>
          <p:nvPr/>
        </p:nvSpPr>
        <p:spPr>
          <a:xfrm>
            <a:off x="323528" y="1046681"/>
            <a:ext cx="8280920" cy="2968367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Write a program that</a:t>
            </a:r>
          </a:p>
          <a:p>
            <a:pPr lvl="1"/>
            <a:r>
              <a:rPr lang="en-US" sz="3800" dirty="0"/>
              <a:t> Asks the user their name</a:t>
            </a:r>
          </a:p>
          <a:p>
            <a:pPr lvl="1"/>
            <a:r>
              <a:rPr lang="en-US" sz="3800" dirty="0"/>
              <a:t> Asks the user their age &amp; country of birth</a:t>
            </a:r>
          </a:p>
          <a:p>
            <a:pPr lvl="1"/>
            <a:r>
              <a:rPr lang="en-US" sz="3800" dirty="0"/>
              <a:t>Stores the info in a list called </a:t>
            </a:r>
            <a:r>
              <a:rPr lang="en-US" sz="3800" dirty="0" err="1"/>
              <a:t>userList</a:t>
            </a:r>
            <a:r>
              <a:rPr lang="en-US" sz="3800" dirty="0"/>
              <a:t>.</a:t>
            </a:r>
          </a:p>
          <a:p>
            <a:pPr lvl="1"/>
            <a:r>
              <a:rPr lang="en-US" sz="3800" dirty="0"/>
              <a:t>Prints out the info in a readable format.</a:t>
            </a:r>
          </a:p>
          <a:p>
            <a:pPr lvl="1"/>
            <a:r>
              <a:rPr lang="en-US" sz="3800" dirty="0"/>
              <a:t>Writes the info to a file …. recall how to write to a file below 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349527-CAFE-40FF-9895-51D63BD13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407882" y="4465973"/>
            <a:ext cx="2046977" cy="857218"/>
          </a:xfrm>
          <a:prstGeom prst="rect">
            <a:avLst/>
          </a:prstGeom>
        </p:spPr>
      </p:pic>
      <p:pic>
        <p:nvPicPr>
          <p:cNvPr id="7" name="Picture 6" descr="A picture containing indoor&#10;&#10;Description generated with high confidence">
            <a:extLst>
              <a:ext uri="{FF2B5EF4-FFF2-40B4-BE49-F238E27FC236}">
                <a16:creationId xmlns:a16="http://schemas.microsoft.com/office/drawing/2014/main" id="{3BA6BA56-D3FA-4B05-BEDA-B3BF6B2AE8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885" y="4293096"/>
            <a:ext cx="6724756" cy="174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11560" y="16922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lvl="1"/>
            <a:r>
              <a:rPr lang="en-IE" dirty="0"/>
              <a:t>Understand the concept of a list</a:t>
            </a:r>
          </a:p>
          <a:p>
            <a:pPr lvl="1"/>
            <a:r>
              <a:rPr lang="en-IE" dirty="0"/>
              <a:t>Retrieve and Replace elements</a:t>
            </a:r>
          </a:p>
          <a:p>
            <a:pPr lvl="1"/>
            <a:r>
              <a:rPr lang="en-IE" dirty="0"/>
              <a:t>Append and Remove elements from a list</a:t>
            </a:r>
          </a:p>
          <a:p>
            <a:pPr lvl="1"/>
            <a:r>
              <a:rPr lang="en-IE" dirty="0"/>
              <a:t>Get the length of a list.</a:t>
            </a:r>
          </a:p>
          <a:p>
            <a:pPr lvl="1"/>
            <a:r>
              <a:rPr lang="en-IE" dirty="0"/>
              <a:t>Begin the process of creating a basic database for a user and allowing the user greater control.</a:t>
            </a:r>
          </a:p>
          <a:p>
            <a:pPr marL="457200" lvl="1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r>
              <a:rPr lang="en-US" dirty="0"/>
              <a:t>Some sample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196752"/>
            <a:ext cx="8229600" cy="51847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userList</a:t>
            </a:r>
            <a:r>
              <a:rPr lang="en-US" sz="1800" dirty="0">
                <a:latin typeface="Courier"/>
                <a:cs typeface="Courier"/>
              </a:rPr>
              <a:t>=[]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userName</a:t>
            </a:r>
            <a:r>
              <a:rPr lang="en-US" sz="1800" dirty="0">
                <a:latin typeface="Courier"/>
                <a:cs typeface="Courier"/>
              </a:rPr>
              <a:t> = input(“What is your Name?“)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userList.append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userName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userAge</a:t>
            </a:r>
            <a:r>
              <a:rPr lang="en-US" sz="1800" dirty="0">
                <a:latin typeface="Courier"/>
                <a:cs typeface="Courier"/>
              </a:rPr>
              <a:t> = input(“What age are you,“, username, “?”)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userList.append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userAge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userCountry</a:t>
            </a:r>
            <a:r>
              <a:rPr lang="en-US" sz="1800" dirty="0">
                <a:latin typeface="Courier"/>
                <a:cs typeface="Courier"/>
              </a:rPr>
              <a:t> = input(“What is your country of birth?”))</a:t>
            </a:r>
          </a:p>
          <a:p>
            <a:pPr>
              <a:buNone/>
            </a:pPr>
            <a:r>
              <a:rPr lang="en-US" sz="1800" dirty="0" err="1">
                <a:latin typeface="Courier"/>
                <a:cs typeface="Courier"/>
              </a:rPr>
              <a:t>userList.append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userCountry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..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..</a:t>
            </a:r>
          </a:p>
          <a:p>
            <a:pPr>
              <a:buNone/>
            </a:pPr>
            <a:r>
              <a:rPr lang="en-US" sz="1800" dirty="0">
                <a:latin typeface="Courier"/>
                <a:cs typeface="Courier"/>
              </a:rPr>
              <a:t>print(“My database for”, username, “\n”, </a:t>
            </a:r>
            <a:r>
              <a:rPr lang="en-US" sz="1800" dirty="0" err="1">
                <a:latin typeface="Courier"/>
                <a:cs typeface="Courier"/>
              </a:rPr>
              <a:t>userList</a:t>
            </a:r>
            <a:r>
              <a:rPr lang="en-US" sz="1800" dirty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# ‘\n’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adds a new line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 Can you print the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userList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more readable format than this ?</a:t>
            </a: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B54B1A-557D-4B08-9317-64651DA85904}"/>
              </a:ext>
            </a:extLst>
          </p:cNvPr>
          <p:cNvSpPr txBox="1"/>
          <p:nvPr/>
        </p:nvSpPr>
        <p:spPr>
          <a:xfrm>
            <a:off x="107504" y="6469032"/>
            <a:ext cx="8964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1.6 students should be able to explain the operation of a variety of algorithms</a:t>
            </a:r>
          </a:p>
        </p:txBody>
      </p:sp>
    </p:spTree>
    <p:extLst>
      <p:ext uri="{BB962C8B-B14F-4D97-AF65-F5344CB8AC3E}">
        <p14:creationId xmlns:p14="http://schemas.microsoft.com/office/powerpoint/2010/main" val="2611965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4340C9-C30F-4239-8613-A35637B79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7801108" y="613097"/>
            <a:ext cx="1112969" cy="466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u="sng" dirty="0"/>
              <a:t>Remember this Looping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1478574"/>
            <a:ext cx="8229600" cy="2227386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We need to get 5 random numbers between 1 and 100.</a:t>
            </a:r>
          </a:p>
          <a:p>
            <a:r>
              <a:rPr lang="en-US" sz="2600" dirty="0"/>
              <a:t>Your program must ask 5 different users and tell the user their position in the queue (i.e. 1</a:t>
            </a:r>
            <a:r>
              <a:rPr lang="en-US" sz="2600" baseline="30000" dirty="0"/>
              <a:t>st</a:t>
            </a:r>
            <a:r>
              <a:rPr lang="en-US" sz="2600" dirty="0"/>
              <a:t> number or 2</a:t>
            </a:r>
            <a:r>
              <a:rPr lang="en-US" sz="2600" baseline="30000" dirty="0"/>
              <a:t>nd</a:t>
            </a:r>
            <a:r>
              <a:rPr lang="en-US" sz="2600" dirty="0"/>
              <a:t> number etc.)</a:t>
            </a:r>
          </a:p>
          <a:p>
            <a:r>
              <a:rPr lang="en-US" sz="2600" dirty="0"/>
              <a:t>You had to enhance the program with a </a:t>
            </a:r>
            <a:r>
              <a:rPr lang="en-US" sz="2600" b="1" dirty="0"/>
              <a:t>for</a:t>
            </a:r>
            <a:r>
              <a:rPr lang="en-US" sz="2600" dirty="0"/>
              <a:t> loop.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FC04DD-6278-44F5-ABEB-CE2691627524}"/>
              </a:ext>
            </a:extLst>
          </p:cNvPr>
          <p:cNvSpPr txBox="1"/>
          <p:nvPr/>
        </p:nvSpPr>
        <p:spPr>
          <a:xfrm>
            <a:off x="786408" y="3933056"/>
            <a:ext cx="7571184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/>
              <a:t>The program was saved as : </a:t>
            </a:r>
            <a:r>
              <a:rPr lang="en-IE" sz="3200" b="1" dirty="0" err="1">
                <a:solidFill>
                  <a:srgbClr val="FF0000"/>
                </a:solidFill>
              </a:rPr>
              <a:t>Five_Random_Numbers</a:t>
            </a:r>
            <a:r>
              <a:rPr lang="en-IE" sz="3200" b="1" dirty="0">
                <a:solidFill>
                  <a:srgbClr val="FF0000"/>
                </a:solidFill>
              </a:rPr>
              <a:t> v1.py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FC0982-040C-44C6-B335-467EEE1D1BF9}"/>
              </a:ext>
            </a:extLst>
          </p:cNvPr>
          <p:cNvSpPr txBox="1"/>
          <p:nvPr/>
        </p:nvSpPr>
        <p:spPr>
          <a:xfrm>
            <a:off x="107504" y="6119646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1.21 students should be able to identify alternative perspectives, considering different disciplines, stakeholders and end users</a:t>
            </a:r>
          </a:p>
        </p:txBody>
      </p:sp>
    </p:spTree>
    <p:extLst>
      <p:ext uri="{BB962C8B-B14F-4D97-AF65-F5344CB8AC3E}">
        <p14:creationId xmlns:p14="http://schemas.microsoft.com/office/powerpoint/2010/main" val="29311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CA2665A1-2E7C-4814-9B2F-F57DE9BAE86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83350" y="1154157"/>
            <a:ext cx="7731047" cy="15113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E" sz="3500" b="1" u="sng" dirty="0">
                <a:solidFill>
                  <a:srgbClr val="7030A0"/>
                </a:solidFill>
              </a:rPr>
              <a:t>REVISIT</a:t>
            </a:r>
          </a:p>
          <a:p>
            <a:pPr marL="0" indent="0">
              <a:buNone/>
            </a:pPr>
            <a:r>
              <a:rPr lang="en-IE" sz="3500" dirty="0"/>
              <a:t>Look again at this program.</a:t>
            </a:r>
          </a:p>
          <a:p>
            <a:pPr marL="0" indent="0">
              <a:buNone/>
            </a:pPr>
            <a:r>
              <a:rPr lang="en-IE" sz="3500" dirty="0"/>
              <a:t>How would you now store the user information?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D441EF-6B32-46D3-8C6D-D003ABAEFCFB}"/>
              </a:ext>
            </a:extLst>
          </p:cNvPr>
          <p:cNvSpPr txBox="1">
            <a:spLocks/>
          </p:cNvSpPr>
          <p:nvPr/>
        </p:nvSpPr>
        <p:spPr>
          <a:xfrm>
            <a:off x="683349" y="2665946"/>
            <a:ext cx="7731047" cy="19450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4600" b="1" u="sng" dirty="0">
                <a:solidFill>
                  <a:srgbClr val="7030A0"/>
                </a:solidFill>
              </a:rPr>
              <a:t>REVIEW</a:t>
            </a:r>
          </a:p>
          <a:p>
            <a:pPr marL="0" indent="0">
              <a:buFont typeface="Arial" pitchFamily="34" charset="0"/>
              <a:buNone/>
            </a:pPr>
            <a:r>
              <a:rPr lang="en-IE" sz="3400" dirty="0"/>
              <a:t>Discuss how to use LISTS and LOOPS to enhance the functionality of such a program. For example, you may want to let the user decide how many random numbers they want to enter.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385D9464-380E-414F-BE91-5DCF1B6EB4D5}"/>
              </a:ext>
            </a:extLst>
          </p:cNvPr>
          <p:cNvSpPr txBox="1">
            <a:spLocks/>
          </p:cNvSpPr>
          <p:nvPr/>
        </p:nvSpPr>
        <p:spPr>
          <a:xfrm>
            <a:off x="706476" y="4588219"/>
            <a:ext cx="7731047" cy="1511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IE" sz="3500" b="1" u="sng" dirty="0">
                <a:solidFill>
                  <a:srgbClr val="7030A0"/>
                </a:solidFill>
              </a:rPr>
              <a:t>RE-DESIGN</a:t>
            </a:r>
          </a:p>
          <a:p>
            <a:pPr marL="0" indent="0">
              <a:buFont typeface="Arial" pitchFamily="34" charset="0"/>
              <a:buNone/>
            </a:pPr>
            <a:r>
              <a:rPr lang="en-IE" dirty="0"/>
              <a:t>Modify the program and ensure it executes correctly.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7362823-18E1-414B-8412-AF45C4AE040E}"/>
              </a:ext>
            </a:extLst>
          </p:cNvPr>
          <p:cNvSpPr txBox="1">
            <a:spLocks/>
          </p:cNvSpPr>
          <p:nvPr/>
        </p:nvSpPr>
        <p:spPr>
          <a:xfrm>
            <a:off x="231050" y="420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new Five Random Numbers Challenge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9C2805-DBAE-4F1A-A27F-23A842D7E5EF}"/>
              </a:ext>
            </a:extLst>
          </p:cNvPr>
          <p:cNvSpPr txBox="1"/>
          <p:nvPr/>
        </p:nvSpPr>
        <p:spPr>
          <a:xfrm>
            <a:off x="0" y="6123260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2.20 students should be able to identify and fix/debug warnings and errors in computer code and modify as required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34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35AD146-F050-4410-8AB5-911AB9314C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19748">
            <a:off x="7727243" y="376540"/>
            <a:ext cx="1260698" cy="5701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Five Random Numbers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7111" y="1606427"/>
            <a:ext cx="8829675" cy="1470025"/>
          </a:xfrm>
        </p:spPr>
        <p:txBody>
          <a:bodyPr>
            <a:normAutofit fontScale="92500"/>
          </a:bodyPr>
          <a:lstStyle/>
          <a:p>
            <a:pPr marL="742950" indent="-742950">
              <a:buClr>
                <a:srgbClr val="7030A0"/>
              </a:buClr>
              <a:buFont typeface="+mj-lt"/>
              <a:buAutoNum type="arabicPeriod"/>
            </a:pPr>
            <a:r>
              <a:rPr lang="en-US" sz="4000" dirty="0"/>
              <a:t>Write an algorithm, using pseudo code</a:t>
            </a:r>
          </a:p>
          <a:p>
            <a:pPr marL="742950" indent="-742950">
              <a:buClr>
                <a:srgbClr val="7030A0"/>
              </a:buClr>
              <a:buFont typeface="+mj-lt"/>
              <a:buAutoNum type="arabicPeriod"/>
            </a:pPr>
            <a:r>
              <a:rPr lang="en-US" sz="4000" dirty="0"/>
              <a:t>Implement the algorithm in code</a:t>
            </a:r>
          </a:p>
          <a:p>
            <a:pPr lvl="1"/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AA1250-C108-447A-A204-2D15003BE07B}"/>
              </a:ext>
            </a:extLst>
          </p:cNvPr>
          <p:cNvSpPr txBox="1"/>
          <p:nvPr/>
        </p:nvSpPr>
        <p:spPr>
          <a:xfrm>
            <a:off x="694002" y="3265241"/>
            <a:ext cx="7571184" cy="20621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200" dirty="0"/>
              <a:t>You must use LISTS and LOOPS to enhance the design.</a:t>
            </a:r>
          </a:p>
          <a:p>
            <a:pPr algn="ctr"/>
            <a:r>
              <a:rPr lang="en-IE" sz="3200" dirty="0"/>
              <a:t>Save your program as : </a:t>
            </a:r>
            <a:r>
              <a:rPr lang="en-IE" sz="3200" b="1" dirty="0" err="1">
                <a:solidFill>
                  <a:srgbClr val="FF0000"/>
                </a:solidFill>
              </a:rPr>
              <a:t>Five_Random_Numbers</a:t>
            </a:r>
            <a:r>
              <a:rPr lang="en-IE" sz="3200" b="1" dirty="0">
                <a:solidFill>
                  <a:srgbClr val="FF0000"/>
                </a:solidFill>
              </a:rPr>
              <a:t> v2.py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BDBCFC-20AD-494D-BE43-103550F35BA9}"/>
              </a:ext>
            </a:extLst>
          </p:cNvPr>
          <p:cNvSpPr txBox="1"/>
          <p:nvPr/>
        </p:nvSpPr>
        <p:spPr>
          <a:xfrm>
            <a:off x="12560" y="6099285"/>
            <a:ext cx="8884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2.5 students should be able to use pseudo code to outline the functionality of an algorithm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AF3FB-D73D-4899-BF1B-46F8EA2E5866}"/>
              </a:ext>
            </a:extLst>
          </p:cNvPr>
          <p:cNvSpPr txBox="1"/>
          <p:nvPr/>
        </p:nvSpPr>
        <p:spPr>
          <a:xfrm>
            <a:off x="35184" y="5699175"/>
            <a:ext cx="901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1.7 students should be able to develop algorithms to implement chosen solutions</a:t>
            </a:r>
          </a:p>
        </p:txBody>
      </p:sp>
    </p:spTree>
    <p:extLst>
      <p:ext uri="{BB962C8B-B14F-4D97-AF65-F5344CB8AC3E}">
        <p14:creationId xmlns:p14="http://schemas.microsoft.com/office/powerpoint/2010/main" val="54312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242888"/>
            <a:ext cx="8229600" cy="1143001"/>
          </a:xfrm>
        </p:spPr>
        <p:txBody>
          <a:bodyPr/>
          <a:lstStyle/>
          <a:p>
            <a:r>
              <a:rPr lang="en-US" dirty="0"/>
              <a:t>Sample Code</a:t>
            </a:r>
          </a:p>
        </p:txBody>
      </p:sp>
      <p:pic>
        <p:nvPicPr>
          <p:cNvPr id="4" name="Picture 3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0790B127-58A9-4E53-9D7B-EFA16563B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20" y="764704"/>
            <a:ext cx="812322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50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Lesson Review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CD1B0B-395D-42E6-9375-79A2CA735575}"/>
              </a:ext>
            </a:extLst>
          </p:cNvPr>
          <p:cNvSpPr txBox="1">
            <a:spLocks/>
          </p:cNvSpPr>
          <p:nvPr/>
        </p:nvSpPr>
        <p:spPr>
          <a:xfrm>
            <a:off x="683568" y="14531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As a result of this lesson I am able to:</a:t>
            </a:r>
          </a:p>
          <a:p>
            <a:pPr lvl="1"/>
            <a:r>
              <a:rPr lang="en-IE" dirty="0"/>
              <a:t>Understand the concept of a list.</a:t>
            </a:r>
          </a:p>
          <a:p>
            <a:pPr lvl="1"/>
            <a:r>
              <a:rPr lang="en-IE" dirty="0"/>
              <a:t>Retrieve and Replace elements.</a:t>
            </a:r>
          </a:p>
          <a:p>
            <a:pPr lvl="1"/>
            <a:r>
              <a:rPr lang="en-IE" dirty="0"/>
              <a:t>Append and Remove elements from a list.</a:t>
            </a:r>
          </a:p>
          <a:p>
            <a:pPr lvl="1"/>
            <a:r>
              <a:rPr lang="en-IE" dirty="0"/>
              <a:t>Get the length of a list.</a:t>
            </a:r>
          </a:p>
          <a:p>
            <a:pPr lvl="1"/>
            <a:r>
              <a:rPr lang="en-IE" dirty="0"/>
              <a:t>Begin the process of creating a basic database for a user and allowing the user greater control.</a:t>
            </a:r>
          </a:p>
          <a:p>
            <a:pPr lvl="1"/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68FA7-A314-4E0E-AF44-EB34F984A377}"/>
              </a:ext>
            </a:extLst>
          </p:cNvPr>
          <p:cNvSpPr txBox="1"/>
          <p:nvPr/>
        </p:nvSpPr>
        <p:spPr>
          <a:xfrm>
            <a:off x="53752" y="6123701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1.1 students should be able to describe a systematic process for solving problems and making decisions</a:t>
            </a:r>
          </a:p>
        </p:txBody>
      </p:sp>
    </p:spTree>
    <p:extLst>
      <p:ext uri="{BB962C8B-B14F-4D97-AF65-F5344CB8AC3E}">
        <p14:creationId xmlns:p14="http://schemas.microsoft.com/office/powerpoint/2010/main" val="264603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2840" y="160452"/>
            <a:ext cx="8229600" cy="1143000"/>
          </a:xfrm>
        </p:spPr>
        <p:txBody>
          <a:bodyPr/>
          <a:lstStyle/>
          <a:p>
            <a:r>
              <a:rPr lang="en-IE" dirty="0"/>
              <a:t>LISTS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611560" y="1047735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Often, in programming, we need to store data in a way we can easily access and modify. </a:t>
            </a:r>
          </a:p>
          <a:p>
            <a:r>
              <a:rPr lang="en-IE" sz="3600" dirty="0"/>
              <a:t>In most languages this is done with arrays or lists or similar. </a:t>
            </a:r>
          </a:p>
          <a:p>
            <a:endParaRPr lang="en-IE" sz="3600" dirty="0"/>
          </a:p>
          <a:p>
            <a:r>
              <a:rPr lang="en-IE" sz="3600" dirty="0"/>
              <a:t>In Python LISTS are used. </a:t>
            </a:r>
          </a:p>
          <a:p>
            <a:r>
              <a:rPr lang="en-IE" sz="3600" dirty="0"/>
              <a:t>Here are some examples….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12F81D-F854-44CA-9F79-C38629FB1B24}"/>
              </a:ext>
            </a:extLst>
          </p:cNvPr>
          <p:cNvSpPr txBox="1"/>
          <p:nvPr/>
        </p:nvSpPr>
        <p:spPr>
          <a:xfrm>
            <a:off x="56184" y="6020053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2.16 students should be able to use data types that are common to procedural high-level languages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9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50322"/>
            <a:ext cx="8229600" cy="1143000"/>
          </a:xfrm>
        </p:spPr>
        <p:txBody>
          <a:bodyPr/>
          <a:lstStyle/>
          <a:p>
            <a:r>
              <a:rPr lang="en-IE" dirty="0"/>
              <a:t>Creating LISTS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380355" y="109447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In your IDE, create and print some LISTS.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816AA7-ADB1-40E6-BB00-EE94C1965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40803"/>
            <a:ext cx="8493360" cy="457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1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50322"/>
            <a:ext cx="8229600" cy="1143000"/>
          </a:xfrm>
        </p:spPr>
        <p:txBody>
          <a:bodyPr/>
          <a:lstStyle/>
          <a:p>
            <a:r>
              <a:rPr lang="en-IE" dirty="0"/>
              <a:t>Individual elements of a LIST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380355" y="109447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Try these in your IDE. Can you figure it out?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6283C50-F4E5-40F6-A0C2-B9D4726914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7277511" cy="449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6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7016" y="197768"/>
            <a:ext cx="6969968" cy="1143000"/>
          </a:xfrm>
        </p:spPr>
        <p:txBody>
          <a:bodyPr/>
          <a:lstStyle/>
          <a:p>
            <a:r>
              <a:rPr lang="en-IE" dirty="0"/>
              <a:t>What are LISTS?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E53A2D-8BD6-4601-894E-C6610EAC14DB}"/>
              </a:ext>
            </a:extLst>
          </p:cNvPr>
          <p:cNvSpPr/>
          <p:nvPr/>
        </p:nvSpPr>
        <p:spPr>
          <a:xfrm>
            <a:off x="611560" y="1340768"/>
            <a:ext cx="82912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A </a:t>
            </a:r>
            <a:r>
              <a:rPr lang="en-US" sz="4000" b="1" dirty="0"/>
              <a:t>list</a:t>
            </a:r>
            <a:r>
              <a:rPr lang="en-US" sz="4000" dirty="0"/>
              <a:t> is a sequential collection of values (called </a:t>
            </a:r>
            <a:r>
              <a:rPr lang="en-US" sz="4000" b="1" dirty="0"/>
              <a:t>elements</a:t>
            </a:r>
            <a:r>
              <a:rPr lang="en-US" sz="4000" dirty="0"/>
              <a:t>) where each value is identified by an index.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dirty="0"/>
              <a:t>The FIRST index is ZERO. </a:t>
            </a:r>
            <a:br>
              <a:rPr lang="en-US" sz="4400" dirty="0"/>
            </a:br>
            <a:r>
              <a:rPr lang="en-US" sz="3600" dirty="0"/>
              <a:t>(very common in lists, arrays, strings..)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053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Python LISTS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E53A2D-8BD6-4601-894E-C6610EAC14DB}"/>
              </a:ext>
            </a:extLst>
          </p:cNvPr>
          <p:cNvSpPr/>
          <p:nvPr/>
        </p:nvSpPr>
        <p:spPr>
          <a:xfrm>
            <a:off x="611560" y="1340768"/>
            <a:ext cx="82912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[The simplest way to create a list in Python is to enclose the elements in square brackets].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4000" dirty="0"/>
              <a:t>The elements of a list do not have to be of the same type.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3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7C563-1E73-4AAA-B7D2-3EB9FE3B20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Creating &amp; Printing Lists is Easy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20DD33-7920-49F7-85E2-91F1FFA328E9}"/>
              </a:ext>
            </a:extLst>
          </p:cNvPr>
          <p:cNvSpPr txBox="1">
            <a:spLocks/>
          </p:cNvSpPr>
          <p:nvPr/>
        </p:nvSpPr>
        <p:spPr>
          <a:xfrm>
            <a:off x="457200" y="1556793"/>
            <a:ext cx="8229600" cy="28803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/>
              <a:t>In Python we can create a list and save it with a name:</a:t>
            </a:r>
          </a:p>
          <a:p>
            <a:pPr>
              <a:buFont typeface="Arial" pitchFamily="34" charset="0"/>
              <a:buNone/>
            </a:pPr>
            <a:r>
              <a:rPr lang="en-IE" dirty="0">
                <a:solidFill>
                  <a:srgbClr val="FF0000"/>
                </a:solidFill>
              </a:rPr>
              <a:t>	</a:t>
            </a:r>
            <a:r>
              <a:rPr lang="en-I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I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[1, 2, 3, 4]</a:t>
            </a:r>
          </a:p>
          <a:p>
            <a:r>
              <a:rPr lang="en-IE" dirty="0"/>
              <a:t>We can print the contents of our list:</a:t>
            </a:r>
          </a:p>
          <a:p>
            <a:pPr>
              <a:buFont typeface="Arial" pitchFamily="34" charset="0"/>
              <a:buNone/>
            </a:pPr>
            <a:r>
              <a:rPr lang="en-IE" dirty="0"/>
              <a:t>	</a:t>
            </a:r>
            <a:r>
              <a:rPr lang="en-I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I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84175-F06A-489D-A56D-7710E8F5D05C}"/>
              </a:ext>
            </a:extLst>
          </p:cNvPr>
          <p:cNvSpPr txBox="1"/>
          <p:nvPr/>
        </p:nvSpPr>
        <p:spPr>
          <a:xfrm>
            <a:off x="476470" y="4653136"/>
            <a:ext cx="7787208" cy="954107"/>
          </a:xfrm>
          <a:prstGeom prst="rect">
            <a:avLst/>
          </a:prstGeom>
          <a:solidFill>
            <a:srgbClr val="F0F0C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>
                <a:solidFill>
                  <a:srgbClr val="FF0000"/>
                </a:solidFill>
              </a:rPr>
              <a:t>As usual, to see what you can do in Python, consult your Cheat Sheet or just Google your query.</a:t>
            </a:r>
          </a:p>
        </p:txBody>
      </p:sp>
    </p:spTree>
    <p:extLst>
      <p:ext uri="{BB962C8B-B14F-4D97-AF65-F5344CB8AC3E}">
        <p14:creationId xmlns:p14="http://schemas.microsoft.com/office/powerpoint/2010/main" val="140461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Create Your Own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683568" y="143335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dirty="0"/>
              <a:t>1. Create a list containing the following integers: 			2, 4, 8, 16, 32</a:t>
            </a:r>
          </a:p>
          <a:p>
            <a:pPr lvl="1"/>
            <a:r>
              <a:rPr lang="en-IE" dirty="0"/>
              <a:t>Give your list the name: </a:t>
            </a:r>
            <a:r>
              <a:rPr lang="en-IE" i="1" dirty="0" err="1"/>
              <a:t>my_integers</a:t>
            </a:r>
            <a:endParaRPr lang="en-IE" dirty="0"/>
          </a:p>
          <a:p>
            <a:pPr lvl="1"/>
            <a:r>
              <a:rPr lang="en-IE" dirty="0"/>
              <a:t>Print out the contents of the list</a:t>
            </a:r>
          </a:p>
          <a:p>
            <a:pPr marL="457200" lvl="1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2. Create a list containing the names of 5 class members, including your own name: 		</a:t>
            </a:r>
          </a:p>
          <a:p>
            <a:pPr marL="0" indent="0">
              <a:buNone/>
            </a:pPr>
            <a:r>
              <a:rPr lang="en-IE" dirty="0"/>
              <a:t>		“Liam”, “Honora”, etc….</a:t>
            </a:r>
          </a:p>
          <a:p>
            <a:pPr lvl="1"/>
            <a:r>
              <a:rPr lang="en-IE" dirty="0"/>
              <a:t>Give your list the name: </a:t>
            </a:r>
            <a:r>
              <a:rPr lang="en-IE" i="1" dirty="0" err="1"/>
              <a:t>csClassNames</a:t>
            </a:r>
            <a:endParaRPr lang="en-IE" i="1" dirty="0"/>
          </a:p>
          <a:p>
            <a:pPr lvl="1"/>
            <a:r>
              <a:rPr lang="en-IE" dirty="0"/>
              <a:t>Print out the contents of the list</a:t>
            </a:r>
          </a:p>
          <a:p>
            <a:endParaRPr lang="en-IE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3E930C-69A3-4449-BD03-1D6FA0238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7117989" y="289709"/>
            <a:ext cx="1724129" cy="7220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9B601B-4259-494A-B4A9-045095A39619}"/>
              </a:ext>
            </a:extLst>
          </p:cNvPr>
          <p:cNvSpPr txBox="1"/>
          <p:nvPr/>
        </p:nvSpPr>
        <p:spPr>
          <a:xfrm>
            <a:off x="135511" y="6114024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2.18 students should be able to collect, store and sort both continuous and discrete data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8974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5274</TotalTime>
  <Words>2331</Words>
  <Application>Microsoft Office PowerPoint</Application>
  <PresentationFormat>On-screen Show (4:3)</PresentationFormat>
  <Paragraphs>258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</vt:lpstr>
      <vt:lpstr>Courier New</vt:lpstr>
      <vt:lpstr>Times New Roman</vt:lpstr>
      <vt:lpstr>Office Theme</vt:lpstr>
      <vt:lpstr>1_Office Theme</vt:lpstr>
      <vt:lpstr>Learning to Program in Python</vt:lpstr>
      <vt:lpstr>Learning Intentions</vt:lpstr>
      <vt:lpstr>LISTS</vt:lpstr>
      <vt:lpstr>Creating LISTS</vt:lpstr>
      <vt:lpstr>Individual elements of a LIST</vt:lpstr>
      <vt:lpstr>What are LISTS?</vt:lpstr>
      <vt:lpstr>Python LISTS</vt:lpstr>
      <vt:lpstr>Creating &amp; Printing Lists is Easy</vt:lpstr>
      <vt:lpstr>Create Your Own</vt:lpstr>
      <vt:lpstr>Accessing my Lists</vt:lpstr>
      <vt:lpstr>Accessing my Lists</vt:lpstr>
      <vt:lpstr>List Index Notation</vt:lpstr>
      <vt:lpstr>Adding to my Lists</vt:lpstr>
      <vt:lpstr>Modifying my Lists</vt:lpstr>
      <vt:lpstr>PowerPoint Presentation</vt:lpstr>
      <vt:lpstr>Length of Lists</vt:lpstr>
      <vt:lpstr>PowerPoint Presentation</vt:lpstr>
      <vt:lpstr>Lists and a Loop - An Example</vt:lpstr>
      <vt:lpstr>PowerPoint Presentation</vt:lpstr>
      <vt:lpstr>Some sample Code</vt:lpstr>
      <vt:lpstr>Remember this Looping Challenge</vt:lpstr>
      <vt:lpstr>PowerPoint Presentation</vt:lpstr>
      <vt:lpstr>Five Random Numbers CHALLENGE</vt:lpstr>
      <vt:lpstr>Sample Code</vt:lpstr>
      <vt:lpstr>Lesson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 PB</dc:creator>
  <cp:lastModifiedBy>Paul Behan</cp:lastModifiedBy>
  <cp:revision>95</cp:revision>
  <dcterms:created xsi:type="dcterms:W3CDTF">2013-05-23T11:58:22Z</dcterms:created>
  <dcterms:modified xsi:type="dcterms:W3CDTF">2018-04-05T11:51:02Z</dcterms:modified>
</cp:coreProperties>
</file>