
<file path=[Content_Types].xml><?xml version="1.0" encoding="utf-8"?>
<Types xmlns="http://schemas.openxmlformats.org/package/2006/content-types">
  <Default Extension="png" ContentType="image/png"/>
  <Default Extension="png&amp;ehk=H" ContentType="image/png"/>
  <Default Extension="jpeg" ContentType="image/jpeg"/>
  <Default Extension="rels" ContentType="application/vnd.openxmlformats-package.relationships+xml"/>
  <Default Extension="xml" ContentType="application/xml"/>
  <Default Extension="jpg&amp;ehk=qP8SYZNcVvQJKYjeFmtgvA&amp;r=0&amp;pid=OfficeInsert" ContentType="image/jpeg"/>
  <Default Extension="png&amp;ehk=OTXc08G4oHYjnA33wvKmnw&amp;r=0&amp;pid=OfficeInsert" ContentType="image/p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7"/>
  </p:notesMasterIdLst>
  <p:sldIdLst>
    <p:sldId id="256" r:id="rId3"/>
    <p:sldId id="259" r:id="rId4"/>
    <p:sldId id="326" r:id="rId5"/>
    <p:sldId id="306" r:id="rId6"/>
    <p:sldId id="333" r:id="rId7"/>
    <p:sldId id="331" r:id="rId8"/>
    <p:sldId id="334" r:id="rId9"/>
    <p:sldId id="338" r:id="rId10"/>
    <p:sldId id="336" r:id="rId11"/>
    <p:sldId id="337" r:id="rId12"/>
    <p:sldId id="335" r:id="rId13"/>
    <p:sldId id="332" r:id="rId14"/>
    <p:sldId id="319" r:id="rId15"/>
    <p:sldId id="31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C8"/>
    <a:srgbClr val="C907AD"/>
    <a:srgbClr val="F0F0C8"/>
    <a:srgbClr val="FAF0F0"/>
    <a:srgbClr val="FAC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0" autoAdjust="0"/>
    <p:restoredTop sz="84663" autoAdjust="0"/>
  </p:normalViewPr>
  <p:slideViewPr>
    <p:cSldViewPr>
      <p:cViewPr varScale="1">
        <p:scale>
          <a:sx n="73" d="100"/>
          <a:sy n="73" d="100"/>
        </p:scale>
        <p:origin x="157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ehan" userId="3dd5e58b-e9bc-46ea-ab82-ff124408224e" providerId="ADAL" clId="{9C067F40-074B-4760-B8B9-4FB4D1927C42}"/>
    <pc:docChg chg="undo custSel addSld delSld modSld sldOrd">
      <pc:chgData name="Paul Behan" userId="3dd5e58b-e9bc-46ea-ab82-ff124408224e" providerId="ADAL" clId="{9C067F40-074B-4760-B8B9-4FB4D1927C42}" dt="2018-01-10T00:23:58.807" v="5637" actId="20577"/>
      <pc:docMkLst>
        <pc:docMk/>
      </pc:docMkLst>
      <pc:sldChg chg="addSp delSp modSp ord modAnim modNotesTx">
        <pc:chgData name="Paul Behan" userId="3dd5e58b-e9bc-46ea-ab82-ff124408224e" providerId="ADAL" clId="{9C067F40-074B-4760-B8B9-4FB4D1927C42}" dt="2018-01-10T00:22:50.401" v="5541" actId="20577"/>
        <pc:sldMkLst>
          <pc:docMk/>
          <pc:sldMk cId="1397316328" sldId="306"/>
        </pc:sldMkLst>
        <pc:spChg chg="del">
          <ac:chgData name="Paul Behan" userId="3dd5e58b-e9bc-46ea-ab82-ff124408224e" providerId="ADAL" clId="{9C067F40-074B-4760-B8B9-4FB4D1927C42}" dt="2017-12-27T18:41:35.284" v="602" actId="478"/>
          <ac:spMkLst>
            <pc:docMk/>
            <pc:sldMk cId="1397316328" sldId="306"/>
            <ac:spMk id="2" creationId="{95F83062-0084-4398-9A1B-1F9353455386}"/>
          </ac:spMkLst>
        </pc:spChg>
        <pc:spChg chg="del mod">
          <ac:chgData name="Paul Behan" userId="3dd5e58b-e9bc-46ea-ab82-ff124408224e" providerId="ADAL" clId="{9C067F40-074B-4760-B8B9-4FB4D1927C42}" dt="2017-12-27T18:41:29.915" v="600" actId="478"/>
          <ac:spMkLst>
            <pc:docMk/>
            <pc:sldMk cId="1397316328" sldId="306"/>
            <ac:spMk id="5" creationId="{411920D9-B7C9-4169-869B-34E05E491623}"/>
          </ac:spMkLst>
        </pc:spChg>
        <pc:spChg chg="del">
          <ac:chgData name="Paul Behan" userId="3dd5e58b-e9bc-46ea-ab82-ff124408224e" providerId="ADAL" clId="{9C067F40-074B-4760-B8B9-4FB4D1927C42}" dt="2017-12-27T18:41:33.361" v="601" actId="478"/>
          <ac:spMkLst>
            <pc:docMk/>
            <pc:sldMk cId="1397316328" sldId="306"/>
            <ac:spMk id="6" creationId="{01EFBA29-B606-4A2E-A5F7-CF105FE71FDE}"/>
          </ac:spMkLst>
        </pc:spChg>
        <pc:spChg chg="add mod">
          <ac:chgData name="Paul Behan" userId="3dd5e58b-e9bc-46ea-ab82-ff124408224e" providerId="ADAL" clId="{9C067F40-074B-4760-B8B9-4FB4D1927C42}" dt="2017-12-27T20:29:15.328" v="4127" actId="20577"/>
          <ac:spMkLst>
            <pc:docMk/>
            <pc:sldMk cId="1397316328" sldId="306"/>
            <ac:spMk id="8" creationId="{9E9BC742-C93D-41C8-85A5-4F7C1B982434}"/>
          </ac:spMkLst>
        </pc:spChg>
        <pc:spChg chg="del">
          <ac:chgData name="Paul Behan" userId="3dd5e58b-e9bc-46ea-ab82-ff124408224e" providerId="ADAL" clId="{9C067F40-074B-4760-B8B9-4FB4D1927C42}" dt="2017-12-27T18:41:28.151" v="598" actId="478"/>
          <ac:spMkLst>
            <pc:docMk/>
            <pc:sldMk cId="1397316328" sldId="306"/>
            <ac:spMk id="9" creationId="{84CA23FE-15E2-4EC7-9482-228B58EC0544}"/>
          </ac:spMkLst>
        </pc:spChg>
        <pc:spChg chg="add mod ord">
          <ac:chgData name="Paul Behan" userId="3dd5e58b-e9bc-46ea-ab82-ff124408224e" providerId="ADAL" clId="{9C067F40-074B-4760-B8B9-4FB4D1927C42}" dt="2017-12-27T19:07:04.329" v="921" actId="1076"/>
          <ac:spMkLst>
            <pc:docMk/>
            <pc:sldMk cId="1397316328" sldId="306"/>
            <ac:spMk id="10" creationId="{4AA440AB-6783-4712-90D2-3CCEA0AF3979}"/>
          </ac:spMkLst>
        </pc:spChg>
        <pc:spChg chg="add mod">
          <ac:chgData name="Paul Behan" userId="3dd5e58b-e9bc-46ea-ab82-ff124408224e" providerId="ADAL" clId="{9C067F40-074B-4760-B8B9-4FB4D1927C42}" dt="2017-12-27T19:06:58.136" v="920" actId="1076"/>
          <ac:spMkLst>
            <pc:docMk/>
            <pc:sldMk cId="1397316328" sldId="306"/>
            <ac:spMk id="11" creationId="{8E24B3D7-1C98-4857-90D7-4CFB3AD6F868}"/>
          </ac:spMkLst>
        </pc:spChg>
        <pc:spChg chg="add mod">
          <ac:chgData name="Paul Behan" userId="3dd5e58b-e9bc-46ea-ab82-ff124408224e" providerId="ADAL" clId="{9C067F40-074B-4760-B8B9-4FB4D1927C42}" dt="2017-12-27T19:07:10.561" v="922" actId="1076"/>
          <ac:spMkLst>
            <pc:docMk/>
            <pc:sldMk cId="1397316328" sldId="306"/>
            <ac:spMk id="12" creationId="{104E7617-9433-4941-B867-A58146150867}"/>
          </ac:spMkLst>
        </pc:spChg>
        <pc:spChg chg="add mod">
          <ac:chgData name="Paul Behan" userId="3dd5e58b-e9bc-46ea-ab82-ff124408224e" providerId="ADAL" clId="{9C067F40-074B-4760-B8B9-4FB4D1927C42}" dt="2017-12-27T19:07:41.597" v="939" actId="1076"/>
          <ac:spMkLst>
            <pc:docMk/>
            <pc:sldMk cId="1397316328" sldId="306"/>
            <ac:spMk id="13" creationId="{B6C50278-90B2-4EAF-A82F-B2B3E2E3C02A}"/>
          </ac:spMkLst>
        </pc:spChg>
        <pc:spChg chg="add mod">
          <ac:chgData name="Paul Behan" userId="3dd5e58b-e9bc-46ea-ab82-ff124408224e" providerId="ADAL" clId="{9C067F40-074B-4760-B8B9-4FB4D1927C42}" dt="2017-12-27T19:08:00.413" v="945" actId="20577"/>
          <ac:spMkLst>
            <pc:docMk/>
            <pc:sldMk cId="1397316328" sldId="306"/>
            <ac:spMk id="14" creationId="{E7A26200-E1BA-4926-B8C8-324F42D1ADC6}"/>
          </ac:spMkLst>
        </pc:spChg>
        <pc:spChg chg="add mod">
          <ac:chgData name="Paul Behan" userId="3dd5e58b-e9bc-46ea-ab82-ff124408224e" providerId="ADAL" clId="{9C067F40-074B-4760-B8B9-4FB4D1927C42}" dt="2017-12-27T19:07:19.501" v="924" actId="1076"/>
          <ac:spMkLst>
            <pc:docMk/>
            <pc:sldMk cId="1397316328" sldId="306"/>
            <ac:spMk id="18" creationId="{B0A5AFA7-0A0D-4A08-B833-908D58FCE8D8}"/>
          </ac:spMkLst>
        </pc:spChg>
        <pc:spChg chg="add mod">
          <ac:chgData name="Paul Behan" userId="3dd5e58b-e9bc-46ea-ab82-ff124408224e" providerId="ADAL" clId="{9C067F40-074B-4760-B8B9-4FB4D1927C42}" dt="2017-12-27T19:08:16.621" v="948" actId="1076"/>
          <ac:spMkLst>
            <pc:docMk/>
            <pc:sldMk cId="1397316328" sldId="306"/>
            <ac:spMk id="19" creationId="{273DAD35-8689-4253-84C3-43A9AEFE31C8}"/>
          </ac:spMkLst>
        </pc:spChg>
        <pc:spChg chg="add mod">
          <ac:chgData name="Paul Behan" userId="3dd5e58b-e9bc-46ea-ab82-ff124408224e" providerId="ADAL" clId="{9C067F40-074B-4760-B8B9-4FB4D1927C42}" dt="2017-12-27T19:08:32.856" v="952" actId="1076"/>
          <ac:spMkLst>
            <pc:docMk/>
            <pc:sldMk cId="1397316328" sldId="306"/>
            <ac:spMk id="20" creationId="{60032694-CEBD-4018-BC82-B62C6F3CC11C}"/>
          </ac:spMkLst>
        </pc:spChg>
        <pc:spChg chg="add mod">
          <ac:chgData name="Paul Behan" userId="3dd5e58b-e9bc-46ea-ab82-ff124408224e" providerId="ADAL" clId="{9C067F40-074B-4760-B8B9-4FB4D1927C42}" dt="2017-12-27T19:08:52.318" v="971" actId="14100"/>
          <ac:spMkLst>
            <pc:docMk/>
            <pc:sldMk cId="1397316328" sldId="306"/>
            <ac:spMk id="21" creationId="{A8FF6BCC-35B4-4D41-B8A4-83B9EE5C4EBB}"/>
          </ac:spMkLst>
        </pc:spChg>
        <pc:spChg chg="add mod">
          <ac:chgData name="Paul Behan" userId="3dd5e58b-e9bc-46ea-ab82-ff124408224e" providerId="ADAL" clId="{9C067F40-074B-4760-B8B9-4FB4D1927C42}" dt="2017-12-27T19:09:00.253" v="973" actId="1076"/>
          <ac:spMkLst>
            <pc:docMk/>
            <pc:sldMk cId="1397316328" sldId="306"/>
            <ac:spMk id="22" creationId="{0A118753-C2EA-4D67-8575-236051963B87}"/>
          </ac:spMkLst>
        </pc:spChg>
        <pc:picChg chg="add del mod">
          <ac:chgData name="Paul Behan" userId="3dd5e58b-e9bc-46ea-ab82-ff124408224e" providerId="ADAL" clId="{9C067F40-074B-4760-B8B9-4FB4D1927C42}" dt="2017-12-27T19:04:02.579" v="908" actId="478"/>
          <ac:picMkLst>
            <pc:docMk/>
            <pc:sldMk cId="1397316328" sldId="306"/>
            <ac:picMk id="4" creationId="{2A9BBD9C-D6BB-4239-8B99-9AB1CBDFC5A5}"/>
          </ac:picMkLst>
        </pc:picChg>
        <pc:picChg chg="add del mod">
          <ac:chgData name="Paul Behan" userId="3dd5e58b-e9bc-46ea-ab82-ff124408224e" providerId="ADAL" clId="{9C067F40-074B-4760-B8B9-4FB4D1927C42}" dt="2017-12-27T19:04:25.510" v="912" actId="478"/>
          <ac:picMkLst>
            <pc:docMk/>
            <pc:sldMk cId="1397316328" sldId="306"/>
            <ac:picMk id="15" creationId="{EC3193F6-F63C-4605-9F62-157E99669079}"/>
          </ac:picMkLst>
        </pc:picChg>
        <pc:picChg chg="add mod">
          <ac:chgData name="Paul Behan" userId="3dd5e58b-e9bc-46ea-ab82-ff124408224e" providerId="ADAL" clId="{9C067F40-074B-4760-B8B9-4FB4D1927C42}" dt="2017-12-27T19:06:48.790" v="918" actId="1076"/>
          <ac:picMkLst>
            <pc:docMk/>
            <pc:sldMk cId="1397316328" sldId="306"/>
            <ac:picMk id="17" creationId="{23F40EF4-E682-4B6E-8F86-ECD6BCD45A15}"/>
          </ac:picMkLst>
        </pc:picChg>
      </pc:sldChg>
      <pc:sldChg chg="modSp modNotesTx">
        <pc:chgData name="Paul Behan" userId="3dd5e58b-e9bc-46ea-ab82-ff124408224e" providerId="ADAL" clId="{9C067F40-074B-4760-B8B9-4FB4D1927C42}" dt="2018-01-10T00:23:58.807" v="5637" actId="20577"/>
        <pc:sldMkLst>
          <pc:docMk/>
          <pc:sldMk cId="1101974214" sldId="333"/>
        </pc:sldMkLst>
        <pc:spChg chg="mod">
          <ac:chgData name="Paul Behan" userId="3dd5e58b-e9bc-46ea-ab82-ff124408224e" providerId="ADAL" clId="{9C067F40-074B-4760-B8B9-4FB4D1927C42}" dt="2017-12-27T19:22:48.797" v="1037" actId="20577"/>
          <ac:spMkLst>
            <pc:docMk/>
            <pc:sldMk cId="1101974214" sldId="333"/>
            <ac:spMk id="2" creationId="{00000000-0000-0000-0000-000000000000}"/>
          </ac:spMkLst>
        </pc:spChg>
        <pc:spChg chg="mod">
          <ac:chgData name="Paul Behan" userId="3dd5e58b-e9bc-46ea-ab82-ff124408224e" providerId="ADAL" clId="{9C067F40-074B-4760-B8B9-4FB4D1927C42}" dt="2017-12-27T20:31:35.980" v="4216" actId="20577"/>
          <ac:spMkLst>
            <pc:docMk/>
            <pc:sldMk cId="1101974214" sldId="333"/>
            <ac:spMk id="3" creationId="{00000000-0000-0000-0000-000000000000}"/>
          </ac:spMkLst>
        </pc:spChg>
        <pc:spChg chg="mod">
          <ac:chgData name="Paul Behan" userId="3dd5e58b-e9bc-46ea-ab82-ff124408224e" providerId="ADAL" clId="{9C067F40-074B-4760-B8B9-4FB4D1927C42}" dt="2017-12-27T20:32:02.387" v="4232" actId="20577"/>
          <ac:spMkLst>
            <pc:docMk/>
            <pc:sldMk cId="1101974214" sldId="333"/>
            <ac:spMk id="7" creationId="{36AD6991-F5DD-44AE-ABDB-B4F48E933AC7}"/>
          </ac:spMkLst>
        </pc:spChg>
      </pc:sldChg>
    </pc:docChg>
  </pc:docChgLst>
  <pc:docChgLst>
    <pc:chgData name="Paul Behan" userId="3dd5e58b-e9bc-46ea-ab82-ff124408224e" providerId="ADAL" clId="{54BF4C94-92A7-4DDD-B719-30094D65A09A}"/>
  </pc:docChgLst>
  <pc:docChgLst>
    <pc:chgData name="Paul Behan" userId="3dd5e58b-e9bc-46ea-ab82-ff124408224e" providerId="ADAL" clId="{EBAE05B7-399B-4C84-99A0-F76D67128B9D}"/>
    <pc:docChg chg="modSld">
      <pc:chgData name="Paul Behan" userId="3dd5e58b-e9bc-46ea-ab82-ff124408224e" providerId="ADAL" clId="{EBAE05B7-399B-4C84-99A0-F76D67128B9D}" dt="2018-01-29T12:57:10.164" v="0" actId="114"/>
      <pc:docMkLst>
        <pc:docMk/>
      </pc:docMkLst>
      <pc:sldChg chg="modSp">
        <pc:chgData name="Paul Behan" userId="3dd5e58b-e9bc-46ea-ab82-ff124408224e" providerId="ADAL" clId="{EBAE05B7-399B-4C84-99A0-F76D67128B9D}" dt="2018-01-29T12:57:10.164" v="0" actId="114"/>
        <pc:sldMkLst>
          <pc:docMk/>
          <pc:sldMk cId="3248796555" sldId="326"/>
        </pc:sldMkLst>
        <pc:spChg chg="mod">
          <ac:chgData name="Paul Behan" userId="3dd5e58b-e9bc-46ea-ab82-ff124408224e" providerId="ADAL" clId="{EBAE05B7-399B-4C84-99A0-F76D67128B9D}" dt="2018-01-29T12:57:10.164" v="0" actId="114"/>
          <ac:spMkLst>
            <pc:docMk/>
            <pc:sldMk cId="3248796555" sldId="326"/>
            <ac:spMk id="6" creationId="{58E08940-75F2-4838-852A-D2D894D3CA63}"/>
          </ac:spMkLst>
        </pc:spChg>
      </pc:sldChg>
    </pc:docChg>
  </pc:docChgLst>
  <pc:docChgLst>
    <pc:chgData name="Paul Behan" userId="3dd5e58b-e9bc-46ea-ab82-ff124408224e" providerId="ADAL" clId="{7A940DEE-F8BF-4E78-803C-9FB8592346D1}"/>
    <pc:docChg chg="custSel addSld modSld sldOrd">
      <pc:chgData name="Paul Behan" userId="3dd5e58b-e9bc-46ea-ab82-ff124408224e" providerId="ADAL" clId="{7A940DEE-F8BF-4E78-803C-9FB8592346D1}" dt="2018-03-30T16:02:11.758" v="2775" actId="20577"/>
      <pc:docMkLst>
        <pc:docMk/>
      </pc:docMkLst>
      <pc:sldChg chg="modSp modNotesTx">
        <pc:chgData name="Paul Behan" userId="3dd5e58b-e9bc-46ea-ab82-ff124408224e" providerId="ADAL" clId="{7A940DEE-F8BF-4E78-803C-9FB8592346D1}" dt="2018-03-19T18:29:33.416" v="2536" actId="14100"/>
        <pc:sldMkLst>
          <pc:docMk/>
          <pc:sldMk cId="3643977079" sldId="259"/>
        </pc:sldMkLst>
        <pc:spChg chg="mod">
          <ac:chgData name="Paul Behan" userId="3dd5e58b-e9bc-46ea-ab82-ff124408224e" providerId="ADAL" clId="{7A940DEE-F8BF-4E78-803C-9FB8592346D1}" dt="2018-03-19T18:29:33.416" v="2536" actId="14100"/>
          <ac:spMkLst>
            <pc:docMk/>
            <pc:sldMk cId="3643977079" sldId="259"/>
            <ac:spMk id="4" creationId="{BF4CAFD0-BAEE-4FDA-B99D-3BE23959E0F0}"/>
          </ac:spMkLst>
        </pc:spChg>
      </pc:sldChg>
      <pc:sldChg chg="modNotesTx">
        <pc:chgData name="Paul Behan" userId="3dd5e58b-e9bc-46ea-ab82-ff124408224e" providerId="ADAL" clId="{7A940DEE-F8BF-4E78-803C-9FB8592346D1}" dt="2018-03-19T18:18:39.811" v="2236" actId="20577"/>
        <pc:sldMkLst>
          <pc:docMk/>
          <pc:sldMk cId="1397316328" sldId="306"/>
        </pc:sldMkLst>
      </pc:sldChg>
      <pc:sldChg chg="modSp">
        <pc:chgData name="Paul Behan" userId="3dd5e58b-e9bc-46ea-ab82-ff124408224e" providerId="ADAL" clId="{7A940DEE-F8BF-4E78-803C-9FB8592346D1}" dt="2018-03-19T18:29:59.444" v="2539" actId="1076"/>
        <pc:sldMkLst>
          <pc:docMk/>
          <pc:sldMk cId="1925607454" sldId="310"/>
        </pc:sldMkLst>
        <pc:spChg chg="mod">
          <ac:chgData name="Paul Behan" userId="3dd5e58b-e9bc-46ea-ab82-ff124408224e" providerId="ADAL" clId="{7A940DEE-F8BF-4E78-803C-9FB8592346D1}" dt="2018-03-19T18:29:59.444" v="2539" actId="1076"/>
          <ac:spMkLst>
            <pc:docMk/>
            <pc:sldMk cId="1925607454" sldId="310"/>
            <ac:spMk id="4" creationId="{BF4CAFD0-BAEE-4FDA-B99D-3BE23959E0F0}"/>
          </ac:spMkLst>
        </pc:spChg>
      </pc:sldChg>
      <pc:sldChg chg="addSp modSp">
        <pc:chgData name="Paul Behan" userId="3dd5e58b-e9bc-46ea-ab82-ff124408224e" providerId="ADAL" clId="{7A940DEE-F8BF-4E78-803C-9FB8592346D1}" dt="2018-03-19T18:28:52.225" v="2530" actId="1076"/>
        <pc:sldMkLst>
          <pc:docMk/>
          <pc:sldMk cId="4261150711" sldId="319"/>
        </pc:sldMkLst>
        <pc:spChg chg="mod">
          <ac:chgData name="Paul Behan" userId="3dd5e58b-e9bc-46ea-ab82-ff124408224e" providerId="ADAL" clId="{7A940DEE-F8BF-4E78-803C-9FB8592346D1}" dt="2018-03-19T18:28:52.225" v="2530" actId="1076"/>
          <ac:spMkLst>
            <pc:docMk/>
            <pc:sldMk cId="4261150711" sldId="319"/>
            <ac:spMk id="2" creationId="{00000000-0000-0000-0000-000000000000}"/>
          </ac:spMkLst>
        </pc:spChg>
        <pc:spChg chg="add mod">
          <ac:chgData name="Paul Behan" userId="3dd5e58b-e9bc-46ea-ab82-ff124408224e" providerId="ADAL" clId="{7A940DEE-F8BF-4E78-803C-9FB8592346D1}" dt="2018-03-02T11:40:10.564" v="269" actId="20577"/>
          <ac:spMkLst>
            <pc:docMk/>
            <pc:sldMk cId="4261150711" sldId="319"/>
            <ac:spMk id="3" creationId="{054B7C2C-3881-4856-A7A2-4E4E5A2608A5}"/>
          </ac:spMkLst>
        </pc:spChg>
        <pc:spChg chg="mod">
          <ac:chgData name="Paul Behan" userId="3dd5e58b-e9bc-46ea-ab82-ff124408224e" providerId="ADAL" clId="{7A940DEE-F8BF-4E78-803C-9FB8592346D1}" dt="2018-03-02T11:39:41.060" v="243" actId="20577"/>
          <ac:spMkLst>
            <pc:docMk/>
            <pc:sldMk cId="4261150711" sldId="319"/>
            <ac:spMk id="4" creationId="{F1C1C6B0-A2C1-4B9C-BEB0-1C068F9CA59F}"/>
          </ac:spMkLst>
        </pc:spChg>
      </pc:sldChg>
      <pc:sldChg chg="modNotesTx">
        <pc:chgData name="Paul Behan" userId="3dd5e58b-e9bc-46ea-ab82-ff124408224e" providerId="ADAL" clId="{7A940DEE-F8BF-4E78-803C-9FB8592346D1}" dt="2018-03-19T18:18:06.582" v="2235" actId="20577"/>
        <pc:sldMkLst>
          <pc:docMk/>
          <pc:sldMk cId="3248796555" sldId="326"/>
        </pc:sldMkLst>
      </pc:sldChg>
      <pc:sldChg chg="addSp modSp modNotesTx">
        <pc:chgData name="Paul Behan" userId="3dd5e58b-e9bc-46ea-ab82-ff124408224e" providerId="ADAL" clId="{7A940DEE-F8BF-4E78-803C-9FB8592346D1}" dt="2018-03-22T15:21:26.397" v="2578" actId="20577"/>
        <pc:sldMkLst>
          <pc:docMk/>
          <pc:sldMk cId="934244540" sldId="331"/>
        </pc:sldMkLst>
        <pc:spChg chg="mod">
          <ac:chgData name="Paul Behan" userId="3dd5e58b-e9bc-46ea-ab82-ff124408224e" providerId="ADAL" clId="{7A940DEE-F8BF-4E78-803C-9FB8592346D1}" dt="2018-03-02T12:18:23.592" v="2017" actId="20577"/>
          <ac:spMkLst>
            <pc:docMk/>
            <pc:sldMk cId="934244540" sldId="331"/>
            <ac:spMk id="2" creationId="{95F83062-0084-4398-9A1B-1F9353455386}"/>
          </ac:spMkLst>
        </pc:spChg>
        <pc:spChg chg="add mod">
          <ac:chgData name="Paul Behan" userId="3dd5e58b-e9bc-46ea-ab82-ff124408224e" providerId="ADAL" clId="{7A940DEE-F8BF-4E78-803C-9FB8592346D1}" dt="2018-03-19T18:20:39.073" v="2244" actId="14100"/>
          <ac:spMkLst>
            <pc:docMk/>
            <pc:sldMk cId="934244540" sldId="331"/>
            <ac:spMk id="8" creationId="{6488B77D-8470-4A4B-85AE-EA1E5D472753}"/>
          </ac:spMkLst>
        </pc:spChg>
      </pc:sldChg>
      <pc:sldChg chg="addSp modSp modNotesTx">
        <pc:chgData name="Paul Behan" userId="3dd5e58b-e9bc-46ea-ab82-ff124408224e" providerId="ADAL" clId="{7A940DEE-F8BF-4E78-803C-9FB8592346D1}" dt="2018-03-19T18:28:44.629" v="2529" actId="20577"/>
        <pc:sldMkLst>
          <pc:docMk/>
          <pc:sldMk cId="2158609479" sldId="332"/>
        </pc:sldMkLst>
        <pc:spChg chg="add mod">
          <ac:chgData name="Paul Behan" userId="3dd5e58b-e9bc-46ea-ab82-ff124408224e" providerId="ADAL" clId="{7A940DEE-F8BF-4E78-803C-9FB8592346D1}" dt="2018-03-19T18:27:19.413" v="2443" actId="1076"/>
          <ac:spMkLst>
            <pc:docMk/>
            <pc:sldMk cId="2158609479" sldId="332"/>
            <ac:spMk id="5" creationId="{6D299174-E582-481D-8FCA-4F289529B92D}"/>
          </ac:spMkLst>
        </pc:spChg>
        <pc:spChg chg="mod">
          <ac:chgData name="Paul Behan" userId="3dd5e58b-e9bc-46ea-ab82-ff124408224e" providerId="ADAL" clId="{7A940DEE-F8BF-4E78-803C-9FB8592346D1}" dt="2018-03-19T18:28:44.629" v="2529" actId="20577"/>
          <ac:spMkLst>
            <pc:docMk/>
            <pc:sldMk cId="2158609479" sldId="332"/>
            <ac:spMk id="8" creationId="{FCE54FB1-88CC-424D-8FC6-D57787336A54}"/>
          </ac:spMkLst>
        </pc:spChg>
      </pc:sldChg>
      <pc:sldChg chg="addSp delSp modSp modNotesTx">
        <pc:chgData name="Paul Behan" userId="3dd5e58b-e9bc-46ea-ab82-ff124408224e" providerId="ADAL" clId="{7A940DEE-F8BF-4E78-803C-9FB8592346D1}" dt="2018-03-30T16:02:11.758" v="2775" actId="20577"/>
        <pc:sldMkLst>
          <pc:docMk/>
          <pc:sldMk cId="1101974214" sldId="333"/>
        </pc:sldMkLst>
        <pc:spChg chg="mod">
          <ac:chgData name="Paul Behan" userId="3dd5e58b-e9bc-46ea-ab82-ff124408224e" providerId="ADAL" clId="{7A940DEE-F8BF-4E78-803C-9FB8592346D1}" dt="2018-03-02T11:34:33.071" v="90" actId="1076"/>
          <ac:spMkLst>
            <pc:docMk/>
            <pc:sldMk cId="1101974214" sldId="333"/>
            <ac:spMk id="3" creationId="{00000000-0000-0000-0000-000000000000}"/>
          </ac:spMkLst>
        </pc:spChg>
        <pc:spChg chg="mod">
          <ac:chgData name="Paul Behan" userId="3dd5e58b-e9bc-46ea-ab82-ff124408224e" providerId="ADAL" clId="{7A940DEE-F8BF-4E78-803C-9FB8592346D1}" dt="2018-03-30T10:36:06.192" v="2669" actId="1076"/>
          <ac:spMkLst>
            <pc:docMk/>
            <pc:sldMk cId="1101974214" sldId="333"/>
            <ac:spMk id="7" creationId="{36AD6991-F5DD-44AE-ABDB-B4F48E933AC7}"/>
          </ac:spMkLst>
        </pc:spChg>
        <pc:spChg chg="add mod">
          <ac:chgData name="Paul Behan" userId="3dd5e58b-e9bc-46ea-ab82-ff124408224e" providerId="ADAL" clId="{7A940DEE-F8BF-4E78-803C-9FB8592346D1}" dt="2018-03-19T18:19:57.825" v="2241" actId="1076"/>
          <ac:spMkLst>
            <pc:docMk/>
            <pc:sldMk cId="1101974214" sldId="333"/>
            <ac:spMk id="8" creationId="{81C24C55-0099-43A9-BD63-754149820FF9}"/>
          </ac:spMkLst>
        </pc:spChg>
        <pc:picChg chg="add mod ord">
          <ac:chgData name="Paul Behan" userId="3dd5e58b-e9bc-46ea-ab82-ff124408224e" providerId="ADAL" clId="{7A940DEE-F8BF-4E78-803C-9FB8592346D1}" dt="2018-03-22T15:19:50.813" v="2545" actId="1076"/>
          <ac:picMkLst>
            <pc:docMk/>
            <pc:sldMk cId="1101974214" sldId="333"/>
            <ac:picMk id="5" creationId="{0D187936-57C7-45B7-88FD-FFF7DC127A5C}"/>
          </ac:picMkLst>
        </pc:picChg>
        <pc:picChg chg="del">
          <ac:chgData name="Paul Behan" userId="3dd5e58b-e9bc-46ea-ab82-ff124408224e" providerId="ADAL" clId="{7A940DEE-F8BF-4E78-803C-9FB8592346D1}" dt="2018-03-22T15:19:28.947" v="2540" actId="478"/>
          <ac:picMkLst>
            <pc:docMk/>
            <pc:sldMk cId="1101974214" sldId="333"/>
            <ac:picMk id="6" creationId="{554340C9-C30F-4239-8613-A35637B79CE6}"/>
          </ac:picMkLst>
        </pc:picChg>
      </pc:sldChg>
      <pc:sldChg chg="modNotesTx">
        <pc:chgData name="Paul Behan" userId="3dd5e58b-e9bc-46ea-ab82-ff124408224e" providerId="ADAL" clId="{7A940DEE-F8BF-4E78-803C-9FB8592346D1}" dt="2018-03-02T11:33:45.386" v="88" actId="20577"/>
        <pc:sldMkLst>
          <pc:docMk/>
          <pc:sldMk cId="1787397985" sldId="334"/>
        </pc:sldMkLst>
      </pc:sldChg>
      <pc:sldChg chg="addSp modSp modNotesTx">
        <pc:chgData name="Paul Behan" userId="3dd5e58b-e9bc-46ea-ab82-ff124408224e" providerId="ADAL" clId="{7A940DEE-F8BF-4E78-803C-9FB8592346D1}" dt="2018-03-19T18:26:37.809" v="2435" actId="20577"/>
        <pc:sldMkLst>
          <pc:docMk/>
          <pc:sldMk cId="1936050940" sldId="335"/>
        </pc:sldMkLst>
        <pc:spChg chg="mod">
          <ac:chgData name="Paul Behan" userId="3dd5e58b-e9bc-46ea-ab82-ff124408224e" providerId="ADAL" clId="{7A940DEE-F8BF-4E78-803C-9FB8592346D1}" dt="2018-03-02T12:21:01.329" v="2096" actId="20577"/>
          <ac:spMkLst>
            <pc:docMk/>
            <pc:sldMk cId="1936050940" sldId="335"/>
            <ac:spMk id="2" creationId="{00000000-0000-0000-0000-000000000000}"/>
          </ac:spMkLst>
        </pc:spChg>
        <pc:spChg chg="mod">
          <ac:chgData name="Paul Behan" userId="3dd5e58b-e9bc-46ea-ab82-ff124408224e" providerId="ADAL" clId="{7A940DEE-F8BF-4E78-803C-9FB8592346D1}" dt="2018-03-19T18:24:46.180" v="2276" actId="1076"/>
          <ac:spMkLst>
            <pc:docMk/>
            <pc:sldMk cId="1936050940" sldId="335"/>
            <ac:spMk id="3" creationId="{00000000-0000-0000-0000-000000000000}"/>
          </ac:spMkLst>
        </pc:spChg>
        <pc:spChg chg="add mod">
          <ac:chgData name="Paul Behan" userId="3dd5e58b-e9bc-46ea-ab82-ff124408224e" providerId="ADAL" clId="{7A940DEE-F8BF-4E78-803C-9FB8592346D1}" dt="2018-03-19T18:25:39.793" v="2279" actId="14100"/>
          <ac:spMkLst>
            <pc:docMk/>
            <pc:sldMk cId="1936050940" sldId="335"/>
            <ac:spMk id="5" creationId="{CE33CF0C-DD66-4BC8-AACC-C370C27DE41D}"/>
          </ac:spMkLst>
        </pc:spChg>
        <pc:picChg chg="mod">
          <ac:chgData name="Paul Behan" userId="3dd5e58b-e9bc-46ea-ab82-ff124408224e" providerId="ADAL" clId="{7A940DEE-F8BF-4E78-803C-9FB8592346D1}" dt="2018-03-02T12:21:06.444" v="2097" actId="1076"/>
          <ac:picMkLst>
            <pc:docMk/>
            <pc:sldMk cId="1936050940" sldId="335"/>
            <ac:picMk id="8" creationId="{DC0E3761-2FEE-4351-8DE1-850178A3E7BB}"/>
          </ac:picMkLst>
        </pc:picChg>
      </pc:sldChg>
      <pc:sldChg chg="addSp delSp modSp add ord delAnim modAnim">
        <pc:chgData name="Paul Behan" userId="3dd5e58b-e9bc-46ea-ab82-ff124408224e" providerId="ADAL" clId="{7A940DEE-F8BF-4E78-803C-9FB8592346D1}" dt="2018-03-22T15:27:18.096" v="2667" actId="1076"/>
        <pc:sldMkLst>
          <pc:docMk/>
          <pc:sldMk cId="2905219335" sldId="336"/>
        </pc:sldMkLst>
        <pc:spChg chg="mod">
          <ac:chgData name="Paul Behan" userId="3dd5e58b-e9bc-46ea-ab82-ff124408224e" providerId="ADAL" clId="{7A940DEE-F8BF-4E78-803C-9FB8592346D1}" dt="2018-03-02T11:49:44.588" v="673" actId="1076"/>
          <ac:spMkLst>
            <pc:docMk/>
            <pc:sldMk cId="2905219335" sldId="336"/>
            <ac:spMk id="2" creationId="{95F83062-0084-4398-9A1B-1F9353455386}"/>
          </ac:spMkLst>
        </pc:spChg>
        <pc:spChg chg="del">
          <ac:chgData name="Paul Behan" userId="3dd5e58b-e9bc-46ea-ab82-ff124408224e" providerId="ADAL" clId="{7A940DEE-F8BF-4E78-803C-9FB8592346D1}" dt="2018-03-02T11:46:36.950" v="666" actId="478"/>
          <ac:spMkLst>
            <pc:docMk/>
            <pc:sldMk cId="2905219335" sldId="336"/>
            <ac:spMk id="8" creationId="{0BD7FC4D-3624-435C-BEA3-3BA08E9CAF5C}"/>
          </ac:spMkLst>
        </pc:spChg>
        <pc:spChg chg="del mod">
          <ac:chgData name="Paul Behan" userId="3dd5e58b-e9bc-46ea-ab82-ff124408224e" providerId="ADAL" clId="{7A940DEE-F8BF-4E78-803C-9FB8592346D1}" dt="2018-03-02T11:46:33.731" v="665" actId="478"/>
          <ac:spMkLst>
            <pc:docMk/>
            <pc:sldMk cId="2905219335" sldId="336"/>
            <ac:spMk id="11" creationId="{211E7C50-BD0F-4175-8526-D2300A822BC6}"/>
          </ac:spMkLst>
        </pc:spChg>
        <pc:spChg chg="add mod">
          <ac:chgData name="Paul Behan" userId="3dd5e58b-e9bc-46ea-ab82-ff124408224e" providerId="ADAL" clId="{7A940DEE-F8BF-4E78-803C-9FB8592346D1}" dt="2018-03-22T15:25:55.533" v="2657" actId="20577"/>
          <ac:spMkLst>
            <pc:docMk/>
            <pc:sldMk cId="2905219335" sldId="336"/>
            <ac:spMk id="12" creationId="{091EA19A-6AD6-4EB9-A5F0-935F9108D539}"/>
          </ac:spMkLst>
        </pc:spChg>
        <pc:spChg chg="del mod">
          <ac:chgData name="Paul Behan" userId="3dd5e58b-e9bc-46ea-ab82-ff124408224e" providerId="ADAL" clId="{7A940DEE-F8BF-4E78-803C-9FB8592346D1}" dt="2018-03-02T11:46:43.416" v="670" actId="478"/>
          <ac:spMkLst>
            <pc:docMk/>
            <pc:sldMk cId="2905219335" sldId="336"/>
            <ac:spMk id="13" creationId="{2EE038EB-C191-4C7F-8638-BE549575D2D8}"/>
          </ac:spMkLst>
        </pc:spChg>
        <pc:spChg chg="del">
          <ac:chgData name="Paul Behan" userId="3dd5e58b-e9bc-46ea-ab82-ff124408224e" providerId="ADAL" clId="{7A940DEE-F8BF-4E78-803C-9FB8592346D1}" dt="2018-03-02T11:46:40.867" v="668" actId="478"/>
          <ac:spMkLst>
            <pc:docMk/>
            <pc:sldMk cId="2905219335" sldId="336"/>
            <ac:spMk id="14" creationId="{F36F6A31-3876-434E-89AC-7A17F9C84ADF}"/>
          </ac:spMkLst>
        </pc:spChg>
        <pc:spChg chg="del">
          <ac:chgData name="Paul Behan" userId="3dd5e58b-e9bc-46ea-ab82-ff124408224e" providerId="ADAL" clId="{7A940DEE-F8BF-4E78-803C-9FB8592346D1}" dt="2018-03-02T11:46:45.231" v="671" actId="478"/>
          <ac:spMkLst>
            <pc:docMk/>
            <pc:sldMk cId="2905219335" sldId="336"/>
            <ac:spMk id="15" creationId="{3FAFAD28-0FE8-4E99-BE76-DD2881EA8B07}"/>
          </ac:spMkLst>
        </pc:spChg>
        <pc:spChg chg="del">
          <ac:chgData name="Paul Behan" userId="3dd5e58b-e9bc-46ea-ab82-ff124408224e" providerId="ADAL" clId="{7A940DEE-F8BF-4E78-803C-9FB8592346D1}" dt="2018-03-02T11:46:46.613" v="672" actId="478"/>
          <ac:spMkLst>
            <pc:docMk/>
            <pc:sldMk cId="2905219335" sldId="336"/>
            <ac:spMk id="16" creationId="{B134D8B1-B26C-402C-B9D0-2EE5137D61A7}"/>
          </ac:spMkLst>
        </pc:spChg>
        <pc:spChg chg="add mod">
          <ac:chgData name="Paul Behan" userId="3dd5e58b-e9bc-46ea-ab82-ff124408224e" providerId="ADAL" clId="{7A940DEE-F8BF-4E78-803C-9FB8592346D1}" dt="2018-03-02T12:11:58.771" v="1647" actId="113"/>
          <ac:spMkLst>
            <pc:docMk/>
            <pc:sldMk cId="2905219335" sldId="336"/>
            <ac:spMk id="17" creationId="{A75436E3-82ED-4C4C-8844-441A76C3518E}"/>
          </ac:spMkLst>
        </pc:spChg>
        <pc:spChg chg="add mod">
          <ac:chgData name="Paul Behan" userId="3dd5e58b-e9bc-46ea-ab82-ff124408224e" providerId="ADAL" clId="{7A940DEE-F8BF-4E78-803C-9FB8592346D1}" dt="2018-03-02T12:11:01.638" v="1590" actId="20577"/>
          <ac:spMkLst>
            <pc:docMk/>
            <pc:sldMk cId="2905219335" sldId="336"/>
            <ac:spMk id="18" creationId="{4169758F-72F0-47DB-95FC-BA2209B89198}"/>
          </ac:spMkLst>
        </pc:spChg>
        <pc:picChg chg="add mod">
          <ac:chgData name="Paul Behan" userId="3dd5e58b-e9bc-46ea-ab82-ff124408224e" providerId="ADAL" clId="{7A940DEE-F8BF-4E78-803C-9FB8592346D1}" dt="2018-03-22T15:25:27.796" v="2623" actId="1076"/>
          <ac:picMkLst>
            <pc:docMk/>
            <pc:sldMk cId="2905219335" sldId="336"/>
            <ac:picMk id="4" creationId="{AA601D67-4F28-4F73-8B83-8252E9453703}"/>
          </ac:picMkLst>
        </pc:picChg>
        <pc:picChg chg="del">
          <ac:chgData name="Paul Behan" userId="3dd5e58b-e9bc-46ea-ab82-ff124408224e" providerId="ADAL" clId="{7A940DEE-F8BF-4E78-803C-9FB8592346D1}" dt="2018-03-02T11:46:37.643" v="667" actId="478"/>
          <ac:picMkLst>
            <pc:docMk/>
            <pc:sldMk cId="2905219335" sldId="336"/>
            <ac:picMk id="10" creationId="{931548F7-F7EA-4B69-B3D5-A990786CF0D2}"/>
          </ac:picMkLst>
        </pc:picChg>
        <pc:cxnChg chg="add mod">
          <ac:chgData name="Paul Behan" userId="3dd5e58b-e9bc-46ea-ab82-ff124408224e" providerId="ADAL" clId="{7A940DEE-F8BF-4E78-803C-9FB8592346D1}" dt="2018-03-22T15:26:23.953" v="2658" actId="11529"/>
          <ac:cxnSpMkLst>
            <pc:docMk/>
            <pc:sldMk cId="2905219335" sldId="336"/>
            <ac:cxnSpMk id="5" creationId="{E3662A68-3528-47C3-AC0E-888A9A937529}"/>
          </ac:cxnSpMkLst>
        </pc:cxnChg>
        <pc:cxnChg chg="add mod">
          <ac:chgData name="Paul Behan" userId="3dd5e58b-e9bc-46ea-ab82-ff124408224e" providerId="ADAL" clId="{7A940DEE-F8BF-4E78-803C-9FB8592346D1}" dt="2018-03-22T15:26:43.048" v="2662" actId="14100"/>
          <ac:cxnSpMkLst>
            <pc:docMk/>
            <pc:sldMk cId="2905219335" sldId="336"/>
            <ac:cxnSpMk id="9" creationId="{4A3D5D5A-8501-4C65-B76E-CD35379C55F2}"/>
          </ac:cxnSpMkLst>
        </pc:cxnChg>
      </pc:sldChg>
      <pc:sldChg chg="addSp delSp modSp add ord modNotesTx">
        <pc:chgData name="Paul Behan" userId="3dd5e58b-e9bc-46ea-ab82-ff124408224e" providerId="ADAL" clId="{7A940DEE-F8BF-4E78-803C-9FB8592346D1}" dt="2018-03-22T15:25:13.097" v="2621" actId="1076"/>
        <pc:sldMkLst>
          <pc:docMk/>
          <pc:sldMk cId="2718789767" sldId="337"/>
        </pc:sldMkLst>
        <pc:spChg chg="mod">
          <ac:chgData name="Paul Behan" userId="3dd5e58b-e9bc-46ea-ab82-ff124408224e" providerId="ADAL" clId="{7A940DEE-F8BF-4E78-803C-9FB8592346D1}" dt="2018-03-19T18:22:03.671" v="2251" actId="20577"/>
          <ac:spMkLst>
            <pc:docMk/>
            <pc:sldMk cId="2718789767" sldId="337"/>
            <ac:spMk id="2" creationId="{95F83062-0084-4398-9A1B-1F9353455386}"/>
          </ac:spMkLst>
        </pc:spChg>
        <pc:spChg chg="mod">
          <ac:chgData name="Paul Behan" userId="3dd5e58b-e9bc-46ea-ab82-ff124408224e" providerId="ADAL" clId="{7A940DEE-F8BF-4E78-803C-9FB8592346D1}" dt="2018-03-22T15:25:04.349" v="2619" actId="14100"/>
          <ac:spMkLst>
            <pc:docMk/>
            <pc:sldMk cId="2718789767" sldId="337"/>
            <ac:spMk id="12" creationId="{091EA19A-6AD6-4EB9-A5F0-935F9108D539}"/>
          </ac:spMkLst>
        </pc:spChg>
        <pc:picChg chg="add del mod">
          <ac:chgData name="Paul Behan" userId="3dd5e58b-e9bc-46ea-ab82-ff124408224e" providerId="ADAL" clId="{7A940DEE-F8BF-4E78-803C-9FB8592346D1}" dt="2018-03-02T12:16:50.435" v="2008" actId="478"/>
          <ac:picMkLst>
            <pc:docMk/>
            <pc:sldMk cId="2718789767" sldId="337"/>
            <ac:picMk id="4" creationId="{8AF15EAC-E376-4EAC-A615-94824A3F94F0}"/>
          </ac:picMkLst>
        </pc:picChg>
        <pc:picChg chg="add mod">
          <ac:chgData name="Paul Behan" userId="3dd5e58b-e9bc-46ea-ab82-ff124408224e" providerId="ADAL" clId="{7A940DEE-F8BF-4E78-803C-9FB8592346D1}" dt="2018-03-22T15:25:13.097" v="2621" actId="1076"/>
          <ac:picMkLst>
            <pc:docMk/>
            <pc:sldMk cId="2718789767" sldId="337"/>
            <ac:picMk id="6" creationId="{F17EE821-1C42-476E-AF6A-C7A543D94BEA}"/>
          </ac:picMkLst>
        </pc:picChg>
      </pc:sldChg>
      <pc:sldChg chg="addSp delSp modSp add ord">
        <pc:chgData name="Paul Behan" userId="3dd5e58b-e9bc-46ea-ab82-ff124408224e" providerId="ADAL" clId="{7A940DEE-F8BF-4E78-803C-9FB8592346D1}" dt="2018-03-22T15:21:48.330" v="2582" actId="1076"/>
        <pc:sldMkLst>
          <pc:docMk/>
          <pc:sldMk cId="1671485847" sldId="338"/>
        </pc:sldMkLst>
        <pc:spChg chg="mod">
          <ac:chgData name="Paul Behan" userId="3dd5e58b-e9bc-46ea-ab82-ff124408224e" providerId="ADAL" clId="{7A940DEE-F8BF-4E78-803C-9FB8592346D1}" dt="2018-03-02T12:19:50.082" v="2084" actId="20577"/>
          <ac:spMkLst>
            <pc:docMk/>
            <pc:sldMk cId="1671485847" sldId="338"/>
            <ac:spMk id="2" creationId="{00000000-0000-0000-0000-000000000000}"/>
          </ac:spMkLst>
        </pc:spChg>
        <pc:spChg chg="mod">
          <ac:chgData name="Paul Behan" userId="3dd5e58b-e9bc-46ea-ab82-ff124408224e" providerId="ADAL" clId="{7A940DEE-F8BF-4E78-803C-9FB8592346D1}" dt="2018-03-02T12:19:31.681" v="2061" actId="20577"/>
          <ac:spMkLst>
            <pc:docMk/>
            <pc:sldMk cId="1671485847" sldId="338"/>
            <ac:spMk id="7" creationId="{36AD6991-F5DD-44AE-ABDB-B4F48E933AC7}"/>
          </ac:spMkLst>
        </pc:spChg>
        <pc:spChg chg="add mod">
          <ac:chgData name="Paul Behan" userId="3dd5e58b-e9bc-46ea-ab82-ff124408224e" providerId="ADAL" clId="{7A940DEE-F8BF-4E78-803C-9FB8592346D1}" dt="2018-03-19T18:21:25.621" v="2248" actId="1076"/>
          <ac:spMkLst>
            <pc:docMk/>
            <pc:sldMk cId="1671485847" sldId="338"/>
            <ac:spMk id="8" creationId="{071BE66C-19BF-4BD9-A7E6-CBF314006A34}"/>
          </ac:spMkLst>
        </pc:spChg>
        <pc:picChg chg="add mod">
          <ac:chgData name="Paul Behan" userId="3dd5e58b-e9bc-46ea-ab82-ff124408224e" providerId="ADAL" clId="{7A940DEE-F8BF-4E78-803C-9FB8592346D1}" dt="2018-03-22T15:21:48.330" v="2582" actId="1076"/>
          <ac:picMkLst>
            <pc:docMk/>
            <pc:sldMk cId="1671485847" sldId="338"/>
            <ac:picMk id="5" creationId="{F8254347-CA11-489F-AD26-5C059DACC37E}"/>
          </ac:picMkLst>
        </pc:picChg>
        <pc:picChg chg="del">
          <ac:chgData name="Paul Behan" userId="3dd5e58b-e9bc-46ea-ab82-ff124408224e" providerId="ADAL" clId="{7A940DEE-F8BF-4E78-803C-9FB8592346D1}" dt="2018-03-22T15:21:39.369" v="2579" actId="478"/>
          <ac:picMkLst>
            <pc:docMk/>
            <pc:sldMk cId="1671485847" sldId="338"/>
            <ac:picMk id="6" creationId="{554340C9-C30F-4239-8613-A35637B79CE6}"/>
          </ac:picMkLst>
        </pc:picChg>
      </pc:sldChg>
    </pc:docChg>
  </pc:docChgLst>
  <pc:docChgLst>
    <pc:chgData name="Paul Behan" userId="3dd5e58b-e9bc-46ea-ab82-ff124408224e" providerId="ADAL" clId="{3E9F1827-1512-4D5D-85C1-02C45A939F4F}"/>
  </pc:docChgLst>
  <pc:docChgLst>
    <pc:chgData name="Paul Behan" userId="3dd5e58b-e9bc-46ea-ab82-ff124408224e" providerId="ADAL" clId="{0452BD00-B7B1-45B4-B791-E7503A147FF1}"/>
    <pc:docChg chg="custSel modSld">
      <pc:chgData name="Paul Behan" userId="3dd5e58b-e9bc-46ea-ab82-ff124408224e" providerId="ADAL" clId="{0452BD00-B7B1-45B4-B791-E7503A147FF1}" dt="2018-03-06T13:58:57.020" v="326" actId="20577"/>
      <pc:docMkLst>
        <pc:docMk/>
      </pc:docMkLst>
      <pc:sldChg chg="modSp setBg modNotesTx">
        <pc:chgData name="Paul Behan" userId="3dd5e58b-e9bc-46ea-ab82-ff124408224e" providerId="ADAL" clId="{0452BD00-B7B1-45B4-B791-E7503A147FF1}" dt="2018-03-06T13:58:57.020" v="326" actId="20577"/>
        <pc:sldMkLst>
          <pc:docMk/>
          <pc:sldMk cId="0" sldId="256"/>
        </pc:sldMkLst>
        <pc:spChg chg="mod">
          <ac:chgData name="Paul Behan" userId="3dd5e58b-e9bc-46ea-ab82-ff124408224e" providerId="ADAL" clId="{0452BD00-B7B1-45B4-B791-E7503A147FF1}" dt="2018-03-06T13:51:07.046" v="128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Paul Behan" userId="3dd5e58b-e9bc-46ea-ab82-ff124408224e" providerId="ADAL" clId="{0452BD00-B7B1-45B4-B791-E7503A147FF1}" dt="2018-03-06T13:58:57.020" v="326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NotesTx">
        <pc:chgData name="Paul Behan" userId="3dd5e58b-e9bc-46ea-ab82-ff124408224e" providerId="ADAL" clId="{0452BD00-B7B1-45B4-B791-E7503A147FF1}" dt="2018-03-06T13:54:38.972" v="233" actId="20577"/>
        <pc:sldMkLst>
          <pc:docMk/>
          <pc:sldMk cId="2158609479" sldId="332"/>
        </pc:sldMkLst>
        <pc:spChg chg="mod">
          <ac:chgData name="Paul Behan" userId="3dd5e58b-e9bc-46ea-ab82-ff124408224e" providerId="ADAL" clId="{0452BD00-B7B1-45B4-B791-E7503A147FF1}" dt="2018-03-06T13:54:38.972" v="233" actId="20577"/>
          <ac:spMkLst>
            <pc:docMk/>
            <pc:sldMk cId="2158609479" sldId="332"/>
            <ac:spMk id="8" creationId="{FCE54FB1-88CC-424D-8FC6-D57787336A54}"/>
          </ac:spMkLst>
        </pc:spChg>
      </pc:sldChg>
      <pc:sldChg chg="modSp modNotesTx">
        <pc:chgData name="Paul Behan" userId="3dd5e58b-e9bc-46ea-ab82-ff124408224e" providerId="ADAL" clId="{0452BD00-B7B1-45B4-B791-E7503A147FF1}" dt="2018-03-06T13:56:27.996" v="320" actId="20577"/>
        <pc:sldMkLst>
          <pc:docMk/>
          <pc:sldMk cId="1936050940" sldId="335"/>
        </pc:sldMkLst>
        <pc:spChg chg="mod">
          <ac:chgData name="Paul Behan" userId="3dd5e58b-e9bc-46ea-ab82-ff124408224e" providerId="ADAL" clId="{0452BD00-B7B1-45B4-B791-E7503A147FF1}" dt="2018-03-06T13:56:03.872" v="309" actId="1076"/>
          <ac:spMkLst>
            <pc:docMk/>
            <pc:sldMk cId="1936050940" sldId="335"/>
            <ac:spMk id="3" creationId="{00000000-0000-0000-0000-000000000000}"/>
          </ac:spMkLst>
        </pc:spChg>
      </pc:sldChg>
    </pc:docChg>
  </pc:docChgLst>
  <pc:docChgLst>
    <pc:chgData name="Paul Behan" userId="3dd5e58b-e9bc-46ea-ab82-ff124408224e" providerId="ADAL" clId="{334F6D8A-E80D-4E67-B1F8-810EDCCD3544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08EF2-A9E7-4AC3-A802-968461B2836C}" type="datetimeFigureOut">
              <a:rPr lang="en-IE" smtClean="0"/>
              <a:pPr/>
              <a:t>30/03/2018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CF78B-96D2-4305-8711-1B89159C1975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089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Variables will have been used in the starter program.</a:t>
            </a:r>
          </a:p>
          <a:p>
            <a:r>
              <a:rPr lang="en-IE" dirty="0"/>
              <a:t>This is a full introduction to variables and data types, and a second lesson (this resource) introduces operators.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The tasks and ideas would require several classes to ensure students have time to engage with the concept.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5729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b="1" dirty="0"/>
              <a:t>Encourage the students to incorporate this test using random numbers. It will be needed in the CT challenge on rolling a dice in the Input Output lesson.</a:t>
            </a:r>
          </a:p>
          <a:p>
            <a:r>
              <a:rPr lang="en-IE" dirty="0"/>
              <a:t>When students study LOOPS they will be able to offer the user unlimited amount of turns plus the option to exit the program.</a:t>
            </a:r>
          </a:p>
          <a:p>
            <a:r>
              <a:rPr lang="en-IE" dirty="0"/>
              <a:t>Also later in the course, students may be asked to test their program by programming every input from 10 to 99, again using LOOPS.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30463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Some students may progress to this slightly more difficult challenge. Or it could be set as a class task or home challenge.</a:t>
            </a:r>
          </a:p>
          <a:p>
            <a:r>
              <a:rPr lang="en-IE" dirty="0"/>
              <a:t>Preferably, a task of this nature is the ideal opportunity for a collaborative and shared task approach between small groups of students.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The fist major Computational Thinking challenge, presented via HTML, on the conversion of seconds to hours minutes seconds is aligned to this lesson on the website.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E70F5-F765-4AEF-B7F1-D2874B49F805}" type="slidenum">
              <a:rPr lang="en-IE" smtClean="0"/>
              <a:pPr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66551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Ask the students to perform this Computational Thinking  challenge …. The assumption at this point is they have studied variables, operators and basic input and output.</a:t>
            </a:r>
          </a:p>
          <a:p>
            <a:r>
              <a:rPr lang="en-IE" dirty="0"/>
              <a:t>All CT challenges are developed on a html platform, aligned to the lesson, and with guidelines on solutions, writing the pseudocode and a fully worked solution in Python.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524062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1" dirty="0">
                <a:solidFill>
                  <a:srgbClr val="FF0000"/>
                </a:solidFill>
              </a:rPr>
              <a:t>A resourceful student is an extra teacher and one less student.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633806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Students should now be able to solve a problem and begin </a:t>
            </a:r>
            <a:r>
              <a:rPr lang="en-IE"/>
              <a:t>to think </a:t>
            </a:r>
            <a:r>
              <a:rPr lang="en-IE" dirty="0"/>
              <a:t>(algorithmically) in terms of automating the solution.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2623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This lesson is completely problem based, with students expected to discover the answers to the </a:t>
            </a:r>
            <a:r>
              <a:rPr lang="en-IE" dirty="0" err="1"/>
              <a:t>etasksheets</a:t>
            </a:r>
            <a:r>
              <a:rPr lang="en-IE" dirty="0"/>
              <a:t> themselves .</a:t>
            </a:r>
          </a:p>
          <a:p>
            <a:r>
              <a:rPr lang="en-IE" dirty="0"/>
              <a:t>The numerical task is really the first major computational thinking challenge for the students that is expected to be coded.</a:t>
            </a:r>
          </a:p>
          <a:p>
            <a:r>
              <a:rPr lang="en-IE" dirty="0"/>
              <a:t>A bigger CT challenge, presented via HTML, on the conversion of hours minutes seconds is aligned to this lesson on the website.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1341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Encourage the students to use their IDE to figure out and understand the less familiar operations.</a:t>
            </a:r>
          </a:p>
          <a:p>
            <a:r>
              <a:rPr lang="en-IE" dirty="0"/>
              <a:t>The </a:t>
            </a:r>
            <a:r>
              <a:rPr lang="en-IE" dirty="0" err="1"/>
              <a:t>etasksheet</a:t>
            </a:r>
            <a:r>
              <a:rPr lang="en-IE" dirty="0"/>
              <a:t> above can be downloaded from the NCCA website, completed by the students and stored in their online space.</a:t>
            </a:r>
          </a:p>
          <a:p>
            <a:r>
              <a:rPr lang="en-IE" dirty="0"/>
              <a:t>Or it can be printed out for a written class task. The answers are revealed when the slide show is run.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The PRIMM method will encourage engagement. (Predict Run Investigate Modify Make)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8CF78B-96D2-4305-8711-1B89159C1975}" type="slidenum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66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Some things to note :  </a:t>
            </a:r>
          </a:p>
          <a:p>
            <a:r>
              <a:rPr lang="en-IE" dirty="0"/>
              <a:t>9/3 gives 3.0 (float)	BEMDAS applies to operators.	Is x // y equivalent to </a:t>
            </a:r>
            <a:r>
              <a:rPr lang="en-IE" dirty="0" err="1"/>
              <a:t>int</a:t>
            </a:r>
            <a:r>
              <a:rPr lang="en-IE" dirty="0"/>
              <a:t>(x / y) ?</a:t>
            </a:r>
          </a:p>
          <a:p>
            <a:r>
              <a:rPr lang="en-IE" dirty="0"/>
              <a:t>This task plus the Number Buster Challenge on the next slide, form the student </a:t>
            </a:r>
            <a:r>
              <a:rPr lang="en-IE" dirty="0" err="1"/>
              <a:t>tasksheet</a:t>
            </a:r>
            <a:r>
              <a:rPr lang="en-IE" dirty="0"/>
              <a:t> 1.2.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The PRIMM method will encourage engagement. (Predict Run Investigate Modify Make)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4531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This challenge forms part of the student </a:t>
            </a:r>
            <a:r>
              <a:rPr lang="en-IE" dirty="0" err="1"/>
              <a:t>etasksheet</a:t>
            </a:r>
            <a:r>
              <a:rPr lang="en-IE" dirty="0"/>
              <a:t> 1.2. Students must write the algorithm first. The next slide shows some suggestions on how to code this problem.</a:t>
            </a:r>
          </a:p>
          <a:p>
            <a:r>
              <a:rPr lang="en-IE" dirty="0"/>
              <a:t>Encourage students, in paired programming style, to verify each other’s code and test for bugs and logical errors.</a:t>
            </a:r>
          </a:p>
          <a:p>
            <a:r>
              <a:rPr lang="en-IE" dirty="0"/>
              <a:t>Encourage students to write out their algorithms, and to use pseudo code.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The Scratch symbol indicates that this task should also be done in Scratch (or similar block-based language). The html resource, containing the Scratch program and guiding the students, is part of the same folder as this Python resource. (see While loops for an extension to </a:t>
            </a:r>
            <a:r>
              <a:rPr lang="en-IE"/>
              <a:t>this challenge). </a:t>
            </a:r>
            <a:r>
              <a:rPr lang="en-IE" dirty="0"/>
              <a:t>Encourage the students to edit the html file to serve as part of an </a:t>
            </a:r>
            <a:r>
              <a:rPr lang="en-IE" dirty="0" err="1"/>
              <a:t>ePortfolio</a:t>
            </a:r>
            <a:r>
              <a:rPr lang="en-IE" dirty="0"/>
              <a:t>. See the file for instructions.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E70F5-F765-4AEF-B7F1-D2874B49F805}" type="slidenum">
              <a:rPr lang="en-IE" smtClean="0"/>
              <a:pPr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21927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reason we use 10 is because the numbers are decimal.</a:t>
            </a:r>
          </a:p>
          <a:p>
            <a:r>
              <a:rPr lang="en-IE" dirty="0"/>
              <a:t>Remind students that instead of 73 // 10 we can equally use </a:t>
            </a:r>
            <a:r>
              <a:rPr lang="en-IE" dirty="0" err="1"/>
              <a:t>int</a:t>
            </a:r>
            <a:r>
              <a:rPr lang="en-IE" dirty="0"/>
              <a:t>( 73 / 10).</a:t>
            </a:r>
          </a:p>
          <a:p>
            <a:endParaRPr lang="en-IE" dirty="0"/>
          </a:p>
          <a:p>
            <a:r>
              <a:rPr lang="en-IE" dirty="0"/>
              <a:t>When students study LOOPS they will be able to offer the user unlimited amount of turns plus the option to exit the program.</a:t>
            </a:r>
          </a:p>
          <a:p>
            <a:r>
              <a:rPr lang="en-IE" dirty="0"/>
              <a:t>Also later in the course, students could test their program by programming every input from 00 to 99, again using LOOPS.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96714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Encourage good habits from the start, such as using variables appropriately and appropriately named.</a:t>
            </a:r>
          </a:p>
          <a:p>
            <a:r>
              <a:rPr lang="en-IE" dirty="0"/>
              <a:t>There are a  multitude of style guides online such as http://www.cs.bu.edu/courses/cs108/guides/style.html.</a:t>
            </a:r>
          </a:p>
          <a:p>
            <a:r>
              <a:rPr lang="en-IE" dirty="0"/>
              <a:t>The user interface should be considered up front as part of the solution.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95632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This challenge forms part of the student </a:t>
            </a:r>
            <a:r>
              <a:rPr lang="en-IE" dirty="0" err="1"/>
              <a:t>tasksheet</a:t>
            </a:r>
            <a:r>
              <a:rPr lang="en-IE" dirty="0"/>
              <a:t> 1.2. Students must write the algorithm first. The next slide shows some suggestions on how to code this problem.</a:t>
            </a:r>
          </a:p>
          <a:p>
            <a:r>
              <a:rPr lang="en-IE" dirty="0"/>
              <a:t>Encourage students, in paired programming style, to verify each other’s code and test for bugs and logical errors.</a:t>
            </a:r>
          </a:p>
          <a:p>
            <a:r>
              <a:rPr lang="en-IE" dirty="0"/>
              <a:t>Encourage students to write out their algorithms, and to use pseudo code where possible.</a:t>
            </a:r>
          </a:p>
          <a:p>
            <a:endParaRPr lang="en-IE" dirty="0"/>
          </a:p>
          <a:p>
            <a:r>
              <a:rPr lang="en-IE" dirty="0"/>
              <a:t>When students study LOOPS they will be able to offer the user unlimited amount of turns plus the option to exit the program.</a:t>
            </a:r>
          </a:p>
          <a:p>
            <a:r>
              <a:rPr lang="en-IE" dirty="0"/>
              <a:t>Also later in the course, students will be asked to test their program by programming every input from 00 to 99, again using LOOPS.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E70F5-F765-4AEF-B7F1-D2874B49F805}" type="slidenum">
              <a:rPr lang="en-IE" smtClean="0"/>
              <a:pPr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45754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When students study LOOPS they will be able to offer the user unlimited amount of turns plus the option to exit the program.</a:t>
            </a:r>
          </a:p>
          <a:p>
            <a:r>
              <a:rPr lang="en-IE" dirty="0"/>
              <a:t>Also later in the course, students will be asked to test their program by programming every input from 00 to 99, again using LOOPS.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85269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hyperlink" Target="http://bigideasdeh-43wiki.wikispaces.com/expected+outcomes+of+phase+i+therapy" TargetMode="External"/><Relationship Id="rId2" Type="http://schemas.openxmlformats.org/officeDocument/2006/relationships/image" Target="../media/image2.jpg&amp;ehk=qP8SYZNcVvQJKYjeFmtgvA&amp;r=0&amp;pid=OfficeInsert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hyperlink" Target="http://focaia.blogspot.com/2014_10_01_archive.html" TargetMode="External"/><Relationship Id="rId2" Type="http://schemas.openxmlformats.org/officeDocument/2006/relationships/image" Target="../media/image3.png&amp;ehk=OTXc08G4oHYjnA33wvKmnw&amp;r=0&amp;pid=OfficeInsert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bigideasdeh-43wiki.wikispaces.com/expected+outcomes+of+phase+i+therapy" TargetMode="External"/><Relationship Id="rId2" Type="http://schemas.openxmlformats.org/officeDocument/2006/relationships/image" Target="../media/image2.jpg&amp;ehk=qP8SYZNcVvQJKYjeFmtgvA&amp;r=0&amp;pid=OfficeInsert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focaia.blogspot.com/2014_10_01_archive.html" TargetMode="External"/><Relationship Id="rId2" Type="http://schemas.openxmlformats.org/officeDocument/2006/relationships/image" Target="../media/image3.png&amp;ehk=OTXc08G4oHYjnA33wvKmnw&amp;r=0&amp;pid=OfficeInsert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2749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213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37A79B7-4BAA-44BA-AB00-078DFAE9BA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17811"/>
            <a:ext cx="678390" cy="6783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640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918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77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1927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72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E64BE4-A3C4-456C-B0FA-3CFF39746F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919748">
            <a:off x="7030002" y="631836"/>
            <a:ext cx="1609807" cy="72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598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38555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92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5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808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37A79B7-4BAA-44BA-AB00-078DFAE9BA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17811"/>
            <a:ext cx="678390" cy="6783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E64BE4-A3C4-456C-B0FA-3CFF39746F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919748">
            <a:off x="7030002" y="631836"/>
            <a:ext cx="1609807" cy="727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rgbClr val="F0F0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783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6161-D4EF-4684-A1D9-2DE6B480031D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AFA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6161-D4EF-4684-A1D9-2DE6B480031D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6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&amp;ehk=OTXc08G4oHYjnA33wvKmnw&amp;r=0&amp;pid=OfficeInsert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1.xml"/><Relationship Id="rId4" Type="http://schemas.openxmlformats.org/officeDocument/2006/relationships/hyperlink" Target="http://focaia.blogspot.com/2014_10_01_archive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&amp;ehk=H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1.xml"/><Relationship Id="rId4" Type="http://schemas.openxmlformats.org/officeDocument/2006/relationships/hyperlink" Target="http://population-based-intervention.wikispaces.com/Home-school+partnership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&amp;ehk=H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1.xml"/><Relationship Id="rId4" Type="http://schemas.openxmlformats.org/officeDocument/2006/relationships/hyperlink" Target="http://population-based-intervention.wikispaces.com/Home-school+partnershi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&amp;ehk=H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Relationship Id="rId4" Type="http://schemas.openxmlformats.org/officeDocument/2006/relationships/hyperlink" Target="http://population-based-intervention.wikispaces.com/Home-school+partnership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467544" y="1970368"/>
            <a:ext cx="5036096" cy="1470025"/>
          </a:xfrm>
        </p:spPr>
        <p:txBody>
          <a:bodyPr/>
          <a:lstStyle/>
          <a:p>
            <a:r>
              <a:rPr lang="en-US" dirty="0"/>
              <a:t>Learning to Program</a:t>
            </a:r>
            <a:br>
              <a:rPr lang="en-US" dirty="0"/>
            </a:br>
            <a:r>
              <a:rPr lang="en-US" dirty="0"/>
              <a:t>in Python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574299" y="3789040"/>
            <a:ext cx="3960440" cy="21602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latin typeface="+mj-lt"/>
              </a:rPr>
              <a:t>Concept 1 </a:t>
            </a:r>
          </a:p>
          <a:p>
            <a:pPr marL="0" indent="0" algn="ctr">
              <a:buNone/>
            </a:pPr>
            <a:r>
              <a:rPr lang="en-US" sz="3600" b="1" dirty="0">
                <a:latin typeface="+mj-lt"/>
              </a:rPr>
              <a:t>Variables</a:t>
            </a:r>
          </a:p>
          <a:p>
            <a:pPr marL="0" indent="0" algn="ctr">
              <a:buNone/>
            </a:pPr>
            <a:r>
              <a:rPr lang="en-US" sz="3000" dirty="0"/>
              <a:t>  (and operators)</a:t>
            </a:r>
            <a:r>
              <a:rPr lang="en-US" sz="4000" dirty="0"/>
              <a:t>	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95536" y="28293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E" dirty="0"/>
              <a:t>Generating a Random </a:t>
            </a:r>
            <a:br>
              <a:rPr lang="en-IE" dirty="0"/>
            </a:br>
            <a:r>
              <a:rPr lang="en-IE" dirty="0"/>
              <a:t>number to test your solution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91EA19A-6AD6-4EB9-A5F0-935F9108D539}"/>
              </a:ext>
            </a:extLst>
          </p:cNvPr>
          <p:cNvSpPr txBox="1">
            <a:spLocks/>
          </p:cNvSpPr>
          <p:nvPr/>
        </p:nvSpPr>
        <p:spPr>
          <a:xfrm>
            <a:off x="323528" y="1340768"/>
            <a:ext cx="8820472" cy="1944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However, Python does not have the random command in the standard library you have been using up to this point.</a:t>
            </a:r>
          </a:p>
          <a:p>
            <a:r>
              <a:rPr lang="en-US" sz="2800" dirty="0"/>
              <a:t>So you must import the module. It could look like this 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7EE821-1C42-476E-AF6A-C7A543D94B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87" y="2801477"/>
            <a:ext cx="8907026" cy="376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789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C0E3761-2FEE-4351-8DE1-850178A3E7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1919748">
            <a:off x="6385316" y="816472"/>
            <a:ext cx="1941251" cy="8778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5860" y="57601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Create Your Own … </a:t>
            </a:r>
            <a:br>
              <a:rPr lang="en-US" dirty="0"/>
            </a:br>
            <a:r>
              <a:rPr lang="en-US" dirty="0"/>
              <a:t>3 digit Number Buster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9512" y="2141961"/>
            <a:ext cx="8784976" cy="345638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Can you enhance your program to extract each digit from a 3 digit number?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sz="2800" dirty="0"/>
              <a:t>The user will enter a 3 digit number such as 545 or 708.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sz="2800" dirty="0"/>
              <a:t>Using operators you have learned, output the first digit, the second digit and third digit of the number.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sz="2800" dirty="0"/>
              <a:t>Generate a random 3 digit number to test your code.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33CF0C-DD66-4BC8-AACC-C370C27DE41D}"/>
              </a:ext>
            </a:extLst>
          </p:cNvPr>
          <p:cNvSpPr txBox="1"/>
          <p:nvPr/>
        </p:nvSpPr>
        <p:spPr>
          <a:xfrm>
            <a:off x="80848" y="6056771"/>
            <a:ext cx="8883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1.20 students should be able to  collaborate and assign roles and responsibilities within a team to tackle a computing task</a:t>
            </a:r>
          </a:p>
        </p:txBody>
      </p:sp>
    </p:spTree>
    <p:extLst>
      <p:ext uri="{BB962C8B-B14F-4D97-AF65-F5344CB8AC3E}">
        <p14:creationId xmlns:p14="http://schemas.microsoft.com/office/powerpoint/2010/main" val="1936050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60231A3-CE79-421D-AFAE-C005415B235E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CT CHALLENGE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349527-CAFE-40FF-9895-51D63BD13F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430709">
            <a:off x="6384546" y="316894"/>
            <a:ext cx="2046977" cy="857218"/>
          </a:xfrm>
          <a:prstGeom prst="rect">
            <a:avLst/>
          </a:prstGeom>
        </p:spPr>
      </p:pic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FCE54FB1-88CC-424D-8FC6-D57787336A54}"/>
              </a:ext>
            </a:extLst>
          </p:cNvPr>
          <p:cNvSpPr txBox="1">
            <a:spLocks/>
          </p:cNvSpPr>
          <p:nvPr/>
        </p:nvSpPr>
        <p:spPr>
          <a:xfrm>
            <a:off x="483162" y="1204742"/>
            <a:ext cx="8409317" cy="431249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itchFamily="34" charset="0"/>
              <a:buAutoNum type="arabicPeriod"/>
            </a:pPr>
            <a:r>
              <a:rPr lang="en-IE" dirty="0"/>
              <a:t>A friend of yours needs a program that can convert seconds into hours, minutes and seconds.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IE" dirty="0"/>
              <a:t>In pairs develop an algorithm to solve this problem, write a program to carry out the conversion and reflect on the design process.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IE" dirty="0"/>
              <a:t>The full CT challenge, with some guidance, is on the </a:t>
            </a:r>
            <a:r>
              <a:rPr lang="en-IE" dirty="0" err="1"/>
              <a:t>ncca</a:t>
            </a:r>
            <a:r>
              <a:rPr lang="en-IE" dirty="0"/>
              <a:t> website in the variables section.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299174-E582-481D-8FCA-4F289529B92D}"/>
              </a:ext>
            </a:extLst>
          </p:cNvPr>
          <p:cNvSpPr txBox="1"/>
          <p:nvPr/>
        </p:nvSpPr>
        <p:spPr>
          <a:xfrm>
            <a:off x="179794" y="6093393"/>
            <a:ext cx="87844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1.23 students should be able reflect and communicate on the design and development process</a:t>
            </a:r>
          </a:p>
        </p:txBody>
      </p:sp>
    </p:spTree>
    <p:extLst>
      <p:ext uri="{BB962C8B-B14F-4D97-AF65-F5344CB8AC3E}">
        <p14:creationId xmlns:p14="http://schemas.microsoft.com/office/powerpoint/2010/main" val="2158609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33989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do you know how to write correct PYTHON or find out how to do stuff?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C1C6B0-A2C1-4B9C-BEB0-1C068F9CA59F}"/>
              </a:ext>
            </a:extLst>
          </p:cNvPr>
          <p:cNvSpPr txBox="1"/>
          <p:nvPr/>
        </p:nvSpPr>
        <p:spPr>
          <a:xfrm>
            <a:off x="323528" y="1628800"/>
            <a:ext cx="7787208" cy="2862322"/>
          </a:xfrm>
          <a:prstGeom prst="rect">
            <a:avLst/>
          </a:prstGeom>
          <a:solidFill>
            <a:srgbClr val="FAFAC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>
                <a:solidFill>
                  <a:srgbClr val="7030A0"/>
                </a:solidFill>
              </a:rPr>
              <a:t>Some good sites for help with Python …</a:t>
            </a:r>
          </a:p>
          <a:p>
            <a:pPr algn="ctr"/>
            <a:r>
              <a:rPr lang="en-IE" sz="3600" b="1" dirty="0">
                <a:solidFill>
                  <a:srgbClr val="7030A0"/>
                </a:solidFill>
              </a:rPr>
              <a:t>1. docs.python.org … tutorial</a:t>
            </a:r>
          </a:p>
          <a:p>
            <a:pPr algn="ctr"/>
            <a:r>
              <a:rPr lang="en-IE" sz="3600" b="1" dirty="0">
                <a:solidFill>
                  <a:srgbClr val="7030A0"/>
                </a:solidFill>
              </a:rPr>
              <a:t>2. Runestone Academy - How to Think Like a Computer Scientist</a:t>
            </a:r>
          </a:p>
          <a:p>
            <a:pPr algn="ctr"/>
            <a:r>
              <a:rPr lang="en-IE" sz="3600" b="1" dirty="0">
                <a:solidFill>
                  <a:srgbClr val="7030A0"/>
                </a:solidFill>
              </a:rPr>
              <a:t>3. Stack Overflow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4B7C2C-3881-4856-A7A2-4E4E5A2608A5}"/>
              </a:ext>
            </a:extLst>
          </p:cNvPr>
          <p:cNvSpPr txBox="1"/>
          <p:nvPr/>
        </p:nvSpPr>
        <p:spPr>
          <a:xfrm>
            <a:off x="161764" y="4782924"/>
            <a:ext cx="8820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/>
              <a:t>There are also a multitude of online style guidelines, such as :</a:t>
            </a:r>
          </a:p>
          <a:p>
            <a:r>
              <a:rPr lang="en-IE" sz="2800" b="1" dirty="0"/>
              <a:t>http://www.cs.bu.edu/courses/cs108/guides/style.html</a:t>
            </a:r>
          </a:p>
        </p:txBody>
      </p:sp>
    </p:spTree>
    <p:extLst>
      <p:ext uri="{BB962C8B-B14F-4D97-AF65-F5344CB8AC3E}">
        <p14:creationId xmlns:p14="http://schemas.microsoft.com/office/powerpoint/2010/main" val="4261150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F0CE6F0-0442-42C9-BC33-D29C4137F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1385403">
            <a:off x="6591422" y="763152"/>
            <a:ext cx="1788011" cy="7487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8229600" cy="1143000"/>
          </a:xfrm>
        </p:spPr>
        <p:txBody>
          <a:bodyPr/>
          <a:lstStyle/>
          <a:p>
            <a:r>
              <a:rPr lang="en-IE" dirty="0"/>
              <a:t>Learning Review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4CAFD0-BAEE-4FDA-B99D-3BE23959E0F0}"/>
              </a:ext>
            </a:extLst>
          </p:cNvPr>
          <p:cNvSpPr txBox="1">
            <a:spLocks/>
          </p:cNvSpPr>
          <p:nvPr/>
        </p:nvSpPr>
        <p:spPr>
          <a:xfrm>
            <a:off x="539552" y="1783742"/>
            <a:ext cx="8460432" cy="3290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dirty="0"/>
              <a:t>From this lesson I am able to:</a:t>
            </a:r>
          </a:p>
          <a:p>
            <a:pPr lvl="1"/>
            <a:r>
              <a:rPr lang="en-IE" sz="3600" dirty="0"/>
              <a:t> </a:t>
            </a:r>
            <a:r>
              <a:rPr lang="en-IE" sz="4000" dirty="0"/>
              <a:t>Use the key operators in programming.</a:t>
            </a:r>
          </a:p>
          <a:p>
            <a:pPr lvl="1"/>
            <a:r>
              <a:rPr lang="en-IE" sz="4000" dirty="0"/>
              <a:t> Solve a numerical task and program my solution.</a:t>
            </a:r>
          </a:p>
        </p:txBody>
      </p:sp>
    </p:spTree>
    <p:extLst>
      <p:ext uri="{BB962C8B-B14F-4D97-AF65-F5344CB8AC3E}">
        <p14:creationId xmlns:p14="http://schemas.microsoft.com/office/powerpoint/2010/main" val="1925607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F0CE6F0-0442-42C9-BC33-D29C4137F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430709">
            <a:off x="181186" y="666702"/>
            <a:ext cx="1788011" cy="7487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8229600" cy="1143000"/>
          </a:xfrm>
        </p:spPr>
        <p:txBody>
          <a:bodyPr/>
          <a:lstStyle/>
          <a:p>
            <a:r>
              <a:rPr lang="en-IE" dirty="0"/>
              <a:t>Learning Intentions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4CAFD0-BAEE-4FDA-B99D-3BE23959E0F0}"/>
              </a:ext>
            </a:extLst>
          </p:cNvPr>
          <p:cNvSpPr txBox="1">
            <a:spLocks/>
          </p:cNvSpPr>
          <p:nvPr/>
        </p:nvSpPr>
        <p:spPr>
          <a:xfrm>
            <a:off x="395536" y="1844825"/>
            <a:ext cx="8640960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dirty="0"/>
              <a:t>From this lesson the students will be able to:</a:t>
            </a:r>
          </a:p>
          <a:p>
            <a:pPr lvl="1"/>
            <a:r>
              <a:rPr lang="en-IE" sz="4000" dirty="0"/>
              <a:t> Use the key operators in programming.</a:t>
            </a:r>
          </a:p>
          <a:p>
            <a:pPr lvl="1"/>
            <a:r>
              <a:rPr lang="en-IE" sz="4000" dirty="0"/>
              <a:t> Solve a numerical task and program their solution.</a:t>
            </a:r>
          </a:p>
        </p:txBody>
      </p:sp>
    </p:spTree>
    <p:extLst>
      <p:ext uri="{BB962C8B-B14F-4D97-AF65-F5344CB8AC3E}">
        <p14:creationId xmlns:p14="http://schemas.microsoft.com/office/powerpoint/2010/main" val="3643977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B4F4C10-3B57-46BD-8E33-35E72C9098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298717"/>
              </p:ext>
            </p:extLst>
          </p:nvPr>
        </p:nvGraphicFramePr>
        <p:xfrm>
          <a:off x="215516" y="945503"/>
          <a:ext cx="8712968" cy="529968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1064276653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806643344"/>
                    </a:ext>
                  </a:extLst>
                </a:gridCol>
                <a:gridCol w="1577466">
                  <a:extLst>
                    <a:ext uri="{9D8B030D-6E8A-4147-A177-3AD203B41FA5}">
                      <a16:colId xmlns:a16="http://schemas.microsoft.com/office/drawing/2014/main" val="1671600801"/>
                    </a:ext>
                  </a:extLst>
                </a:gridCol>
                <a:gridCol w="1770906">
                  <a:extLst>
                    <a:ext uri="{9D8B030D-6E8A-4147-A177-3AD203B41FA5}">
                      <a16:colId xmlns:a16="http://schemas.microsoft.com/office/drawing/2014/main" val="1070243092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val="390465824"/>
                    </a:ext>
                  </a:extLst>
                </a:gridCol>
              </a:tblGrid>
              <a:tr h="570514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/>
                        <a:t>x = 10</a:t>
                      </a:r>
                    </a:p>
                    <a:p>
                      <a:pPr algn="ctr"/>
                      <a:r>
                        <a:rPr lang="en-IE" sz="2400" b="1" dirty="0"/>
                        <a:t>y =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0" dirty="0"/>
                        <a:t>Operation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0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0" dirty="0"/>
                        <a:t>Data Type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0" dirty="0"/>
                        <a:t>Operation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286440"/>
                  </a:ext>
                </a:extLst>
              </a:tr>
              <a:tr h="566161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0" dirty="0"/>
                        <a:t>answer = x +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b="1" dirty="0"/>
                        <a:t>INTEGER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dirty="0"/>
                        <a:t>Addition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410136"/>
                  </a:ext>
                </a:extLst>
              </a:tr>
              <a:tr h="566161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0" dirty="0"/>
                        <a:t>answer = x -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b="1" dirty="0"/>
                        <a:t>INTEGER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dirty="0"/>
                        <a:t>Subtraction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777148"/>
                  </a:ext>
                </a:extLst>
              </a:tr>
              <a:tr h="566161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0" dirty="0"/>
                        <a:t>answer = x *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b="1" dirty="0"/>
                        <a:t>INTEGER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dirty="0"/>
                        <a:t>Multiplication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324587"/>
                  </a:ext>
                </a:extLst>
              </a:tr>
              <a:tr h="566161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0" dirty="0"/>
                        <a:t>answer = x /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1.42857..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b="1" dirty="0"/>
                        <a:t>FLOAT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dirty="0"/>
                        <a:t>Division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896944"/>
                  </a:ext>
                </a:extLst>
              </a:tr>
              <a:tr h="566161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/>
                        <a:t>//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0" dirty="0"/>
                        <a:t>answer = x //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b="1" dirty="0"/>
                        <a:t>INTEGER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dirty="0"/>
                        <a:t>Floor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dirty="0"/>
                        <a:t>Division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50265"/>
                  </a:ext>
                </a:extLst>
              </a:tr>
              <a:tr h="566161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0" dirty="0"/>
                        <a:t>answer = x %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b="1" dirty="0"/>
                        <a:t>INTEGER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dirty="0" err="1"/>
                        <a:t>MODulus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156958"/>
                  </a:ext>
                </a:extLst>
              </a:tr>
              <a:tr h="566161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/>
                        <a:t>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0" dirty="0"/>
                        <a:t>answer = x **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dirty="0"/>
                        <a:t>10,000,000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b="1" dirty="0"/>
                        <a:t>INTEGER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dirty="0"/>
                        <a:t>Exponent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dirty="0"/>
                        <a:t>(power of)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351687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8E08940-75F2-4838-852A-D2D894D3CA63}"/>
              </a:ext>
            </a:extLst>
          </p:cNvPr>
          <p:cNvSpPr txBox="1"/>
          <p:nvPr/>
        </p:nvSpPr>
        <p:spPr>
          <a:xfrm>
            <a:off x="827584" y="155196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Fill in the Value &amp; Data Type of the assigned variable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2400" b="1" dirty="0">
                <a:solidFill>
                  <a:srgbClr val="7030A0"/>
                </a:solidFill>
                <a:latin typeface="Calibri"/>
              </a:rPr>
              <a:t>- the assigned variable is named </a:t>
            </a:r>
            <a:r>
              <a:rPr lang="en-IE" sz="2400" b="1" i="1" dirty="0">
                <a:solidFill>
                  <a:srgbClr val="7030A0"/>
                </a:solidFill>
                <a:latin typeface="Calibri"/>
              </a:rPr>
              <a:t>answer</a:t>
            </a:r>
            <a:r>
              <a:rPr lang="en-IE" sz="2400" b="1" dirty="0">
                <a:solidFill>
                  <a:srgbClr val="7030A0"/>
                </a:solidFill>
                <a:latin typeface="Calibri"/>
              </a:rPr>
              <a:t> for each operation -</a:t>
            </a:r>
            <a:endParaRPr kumimoji="0" lang="en-IE" sz="2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8C2B18F-EFC5-4D7B-8130-6E3FCCDFE85C}"/>
              </a:ext>
            </a:extLst>
          </p:cNvPr>
          <p:cNvSpPr/>
          <p:nvPr/>
        </p:nvSpPr>
        <p:spPr>
          <a:xfrm>
            <a:off x="3686076" y="1819829"/>
            <a:ext cx="3326834" cy="43204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60850E5-1BA2-495B-BC81-EAF3F29CFCEB}"/>
              </a:ext>
            </a:extLst>
          </p:cNvPr>
          <p:cNvSpPr/>
          <p:nvPr/>
        </p:nvSpPr>
        <p:spPr>
          <a:xfrm>
            <a:off x="3707904" y="2395158"/>
            <a:ext cx="3312368" cy="43204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EBA87E6-1D25-433E-9458-FDFB038E88A4}"/>
              </a:ext>
            </a:extLst>
          </p:cNvPr>
          <p:cNvSpPr/>
          <p:nvPr/>
        </p:nvSpPr>
        <p:spPr>
          <a:xfrm>
            <a:off x="3722370" y="2932436"/>
            <a:ext cx="3312368" cy="43204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16E4D61-C159-4A58-8BC2-2B0C9292B547}"/>
              </a:ext>
            </a:extLst>
          </p:cNvPr>
          <p:cNvSpPr/>
          <p:nvPr/>
        </p:nvSpPr>
        <p:spPr>
          <a:xfrm>
            <a:off x="3707904" y="3545817"/>
            <a:ext cx="3312368" cy="43204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23C3B4E-EA52-4EED-AA5C-4888BC8CBA85}"/>
              </a:ext>
            </a:extLst>
          </p:cNvPr>
          <p:cNvSpPr/>
          <p:nvPr/>
        </p:nvSpPr>
        <p:spPr>
          <a:xfrm>
            <a:off x="3715137" y="4113528"/>
            <a:ext cx="3312368" cy="43204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CC5F6720-20B2-44A8-87D0-9FB03F323C45}"/>
              </a:ext>
            </a:extLst>
          </p:cNvPr>
          <p:cNvSpPr/>
          <p:nvPr/>
        </p:nvSpPr>
        <p:spPr>
          <a:xfrm>
            <a:off x="3715137" y="4902983"/>
            <a:ext cx="3312368" cy="43204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B85F262-499F-45F4-A22E-68AD1A6C8EA6}"/>
              </a:ext>
            </a:extLst>
          </p:cNvPr>
          <p:cNvSpPr/>
          <p:nvPr/>
        </p:nvSpPr>
        <p:spPr>
          <a:xfrm>
            <a:off x="3707904" y="5480450"/>
            <a:ext cx="3312368" cy="43204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879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E9BC742-C93D-41C8-85A5-4F7C1B982434}"/>
              </a:ext>
            </a:extLst>
          </p:cNvPr>
          <p:cNvSpPr txBox="1"/>
          <p:nvPr/>
        </p:nvSpPr>
        <p:spPr>
          <a:xfrm>
            <a:off x="827584" y="188640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Predict the answers and the data types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E24B3D7-1C98-4857-90D7-4CFB3AD6F868}"/>
              </a:ext>
            </a:extLst>
          </p:cNvPr>
          <p:cNvSpPr txBox="1"/>
          <p:nvPr/>
        </p:nvSpPr>
        <p:spPr>
          <a:xfrm>
            <a:off x="6084168" y="725795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/>
              <a:t>ans_1 = 11.0 </a:t>
            </a:r>
          </a:p>
          <a:p>
            <a:pPr algn="ctr"/>
            <a:r>
              <a:rPr lang="en-IE" sz="2400" b="1" dirty="0"/>
              <a:t>Data Type: Float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AA440AB-6783-4712-90D2-3CCEA0AF3979}"/>
              </a:ext>
            </a:extLst>
          </p:cNvPr>
          <p:cNvSpPr/>
          <p:nvPr/>
        </p:nvSpPr>
        <p:spPr>
          <a:xfrm>
            <a:off x="5734254" y="783804"/>
            <a:ext cx="3326834" cy="7729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4E7617-9433-4941-B867-A58146150867}"/>
              </a:ext>
            </a:extLst>
          </p:cNvPr>
          <p:cNvSpPr txBox="1"/>
          <p:nvPr/>
        </p:nvSpPr>
        <p:spPr>
          <a:xfrm>
            <a:off x="6057113" y="1720859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/>
              <a:t>ans_2 = 3.0 </a:t>
            </a:r>
          </a:p>
          <a:p>
            <a:pPr algn="ctr"/>
            <a:r>
              <a:rPr lang="en-IE" sz="2400" b="1" dirty="0"/>
              <a:t>Data Type: Float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C50278-90B2-4EAF-A82F-B2B3E2E3C02A}"/>
              </a:ext>
            </a:extLst>
          </p:cNvPr>
          <p:cNvSpPr txBox="1"/>
          <p:nvPr/>
        </p:nvSpPr>
        <p:spPr>
          <a:xfrm>
            <a:off x="6170911" y="3533504"/>
            <a:ext cx="26193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/>
              <a:t>ans_3 = 2 </a:t>
            </a:r>
          </a:p>
          <a:p>
            <a:pPr algn="ctr"/>
            <a:r>
              <a:rPr lang="en-IE" sz="2400" b="1" dirty="0"/>
              <a:t>Data Type: Integer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7A26200-E1BA-4926-B8C8-324F42D1ADC6}"/>
              </a:ext>
            </a:extLst>
          </p:cNvPr>
          <p:cNvSpPr txBox="1"/>
          <p:nvPr/>
        </p:nvSpPr>
        <p:spPr>
          <a:xfrm>
            <a:off x="6300192" y="4560298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/>
              <a:t>ans_4 = 2.5 </a:t>
            </a:r>
          </a:p>
          <a:p>
            <a:pPr algn="ctr"/>
            <a:r>
              <a:rPr lang="en-IE" sz="2400" b="1" dirty="0"/>
              <a:t>Data Type: Float</a:t>
            </a:r>
          </a:p>
        </p:txBody>
      </p:sp>
      <p:pic>
        <p:nvPicPr>
          <p:cNvPr id="17" name="Picture 1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23F40EF4-E682-4B6E-8F86-ECD6BCD45A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197" y="764704"/>
            <a:ext cx="4248472" cy="5806792"/>
          </a:xfrm>
          <a:prstGeom prst="rect">
            <a:avLst/>
          </a:prstGeom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0A5AFA7-0A0D-4A08-B833-908D58FCE8D8}"/>
              </a:ext>
            </a:extLst>
          </p:cNvPr>
          <p:cNvSpPr/>
          <p:nvPr/>
        </p:nvSpPr>
        <p:spPr>
          <a:xfrm>
            <a:off x="5734254" y="1739830"/>
            <a:ext cx="3326834" cy="7729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73DAD35-8689-4253-84C3-43A9AEFE31C8}"/>
              </a:ext>
            </a:extLst>
          </p:cNvPr>
          <p:cNvSpPr/>
          <p:nvPr/>
        </p:nvSpPr>
        <p:spPr>
          <a:xfrm>
            <a:off x="5734254" y="3591513"/>
            <a:ext cx="3326834" cy="7729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0032694-CEBD-4018-BC82-B62C6F3CC11C}"/>
              </a:ext>
            </a:extLst>
          </p:cNvPr>
          <p:cNvSpPr/>
          <p:nvPr/>
        </p:nvSpPr>
        <p:spPr>
          <a:xfrm>
            <a:off x="5734254" y="4612199"/>
            <a:ext cx="3326834" cy="7729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8FF6BCC-35B4-4D41-B8A4-83B9EE5C4EBB}"/>
              </a:ext>
            </a:extLst>
          </p:cNvPr>
          <p:cNvSpPr txBox="1"/>
          <p:nvPr/>
        </p:nvSpPr>
        <p:spPr>
          <a:xfrm>
            <a:off x="6170910" y="5658697"/>
            <a:ext cx="26193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/>
              <a:t>ans_5 = 2 </a:t>
            </a:r>
          </a:p>
          <a:p>
            <a:pPr algn="ctr"/>
            <a:r>
              <a:rPr lang="en-IE" sz="2400" b="1" dirty="0"/>
              <a:t>Data Type: Integer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0A118753-C2EA-4D67-8575-236051963B87}"/>
              </a:ext>
            </a:extLst>
          </p:cNvPr>
          <p:cNvSpPr/>
          <p:nvPr/>
        </p:nvSpPr>
        <p:spPr>
          <a:xfrm>
            <a:off x="5734254" y="5798508"/>
            <a:ext cx="3326834" cy="7729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731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8" grpId="0" animBg="1"/>
      <p:bldP spid="19" grpId="0" animBg="1"/>
      <p:bldP spid="20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0D187936-57C7-45B7-88FD-FFF7DC127A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6139" y="88261"/>
            <a:ext cx="981075" cy="10572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492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Create Your Own … Number Buster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593521"/>
            <a:ext cx="8229600" cy="1866900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800" dirty="0"/>
              <a:t>Your task is to write a program that will extract each digit of a 2 digit number.</a:t>
            </a:r>
          </a:p>
          <a:p>
            <a:pPr marL="0" indent="0" algn="ctr">
              <a:buNone/>
            </a:pPr>
            <a:r>
              <a:rPr lang="en-US" sz="2800" dirty="0"/>
              <a:t>The user will enter a 2 digit number such as 45 or 71.</a:t>
            </a:r>
          </a:p>
          <a:p>
            <a:pPr marL="0" indent="0" algn="ctr">
              <a:buNone/>
            </a:pPr>
            <a:r>
              <a:rPr lang="en-US" sz="2800" dirty="0"/>
              <a:t>Using operators you have learned, output the first digit and the second digit of the number.</a:t>
            </a:r>
          </a:p>
          <a:p>
            <a:pPr marL="0" indent="0" algn="ctr">
              <a:buNone/>
            </a:pPr>
            <a:endParaRPr lang="en-US" sz="2800" dirty="0"/>
          </a:p>
          <a:p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6AD6991-F5DD-44AE-ABDB-B4F48E933AC7}"/>
              </a:ext>
            </a:extLst>
          </p:cNvPr>
          <p:cNvSpPr txBox="1">
            <a:spLocks/>
          </p:cNvSpPr>
          <p:nvPr/>
        </p:nvSpPr>
        <p:spPr>
          <a:xfrm>
            <a:off x="510170" y="3460421"/>
            <a:ext cx="8229600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u="sng" dirty="0">
                <a:solidFill>
                  <a:srgbClr val="FF0000"/>
                </a:solidFill>
              </a:rPr>
              <a:t>User Interface</a:t>
            </a:r>
          </a:p>
          <a:p>
            <a:r>
              <a:rPr lang="en-US" sz="2400" dirty="0"/>
              <a:t>Your program will prompt the user for the 2 digit number.</a:t>
            </a:r>
          </a:p>
          <a:p>
            <a:r>
              <a:rPr lang="en-US" sz="2400" dirty="0"/>
              <a:t>Your program will clearly output the first digit and second digit of the number.</a:t>
            </a:r>
          </a:p>
          <a:p>
            <a:r>
              <a:rPr lang="en-US" sz="2400" dirty="0"/>
              <a:t>When completed, test your program </a:t>
            </a:r>
            <a:r>
              <a:rPr lang="en-IE" sz="2400" dirty="0"/>
              <a:t>with 90, 44, 19, 91, 10.</a:t>
            </a:r>
            <a:endParaRPr lang="en-US" sz="2400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C24C55-0099-43A9-BD63-754149820FF9}"/>
              </a:ext>
            </a:extLst>
          </p:cNvPr>
          <p:cNvSpPr txBox="1"/>
          <p:nvPr/>
        </p:nvSpPr>
        <p:spPr>
          <a:xfrm>
            <a:off x="142726" y="6021288"/>
            <a:ext cx="8964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1.3 students should be able to solve problems by deconstructing them into smaller units using a systematic approach in an iterative fashion</a:t>
            </a:r>
          </a:p>
        </p:txBody>
      </p:sp>
    </p:spTree>
    <p:extLst>
      <p:ext uri="{BB962C8B-B14F-4D97-AF65-F5344CB8AC3E}">
        <p14:creationId xmlns:p14="http://schemas.microsoft.com/office/powerpoint/2010/main" val="1101974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1520" y="2638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E" dirty="0"/>
              <a:t>Tips on separating digits in a number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1E7C50-BD0F-4175-8526-D2300A822BC6}"/>
              </a:ext>
            </a:extLst>
          </p:cNvPr>
          <p:cNvSpPr txBox="1"/>
          <p:nvPr/>
        </p:nvSpPr>
        <p:spPr>
          <a:xfrm>
            <a:off x="1187624" y="1700808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Let’s say our number is called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userNumber</a:t>
            </a:r>
            <a:r>
              <a:rPr lang="en-IE" sz="2800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BB45BA-4BD2-45A7-BAD1-2C5328269105}"/>
              </a:ext>
            </a:extLst>
          </p:cNvPr>
          <p:cNvSpPr txBox="1"/>
          <p:nvPr/>
        </p:nvSpPr>
        <p:spPr>
          <a:xfrm>
            <a:off x="1187624" y="2410638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Let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userNumber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cs typeface="Courier New" panose="02070309020205020404" pitchFamily="49" charset="0"/>
              </a:rPr>
              <a:t>equal 73</a:t>
            </a:r>
            <a:endParaRPr lang="en-IE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40E390-F783-4407-B7A5-F5AD00A847B6}"/>
              </a:ext>
            </a:extLst>
          </p:cNvPr>
          <p:cNvSpPr txBox="1"/>
          <p:nvPr/>
        </p:nvSpPr>
        <p:spPr>
          <a:xfrm>
            <a:off x="1209328" y="3120468"/>
            <a:ext cx="6819056" cy="138499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E" sz="2800" dirty="0"/>
              <a:t>If we MOD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userNumber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cs typeface="Courier New" panose="02070309020205020404" pitchFamily="49" charset="0"/>
              </a:rPr>
              <a:t>by 10, we get the remainder. </a:t>
            </a:r>
          </a:p>
          <a:p>
            <a:r>
              <a:rPr lang="en-IE" sz="2800" dirty="0">
                <a:cs typeface="Courier New" panose="02070309020205020404" pitchFamily="49" charset="0"/>
              </a:rPr>
              <a:t>Try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73 % 10</a:t>
            </a:r>
            <a:r>
              <a:rPr lang="en-IE" sz="2800" dirty="0">
                <a:cs typeface="Courier New" panose="02070309020205020404" pitchFamily="49" charset="0"/>
              </a:rPr>
              <a:t>.</a:t>
            </a:r>
            <a:endParaRPr lang="en-IE" sz="2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C26303-A25E-4536-B5B9-5870BD911531}"/>
              </a:ext>
            </a:extLst>
          </p:cNvPr>
          <p:cNvSpPr txBox="1"/>
          <p:nvPr/>
        </p:nvSpPr>
        <p:spPr>
          <a:xfrm>
            <a:off x="1209328" y="4509120"/>
            <a:ext cx="6819056" cy="138499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E" sz="2800" dirty="0"/>
              <a:t>If we FLOOR DIVIDE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userNumber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cs typeface="Courier New" panose="02070309020205020404" pitchFamily="49" charset="0"/>
              </a:rPr>
              <a:t>by 10, we get a whole number. </a:t>
            </a:r>
          </a:p>
          <a:p>
            <a:r>
              <a:rPr lang="en-IE" sz="2800" dirty="0">
                <a:cs typeface="Courier New" panose="02070309020205020404" pitchFamily="49" charset="0"/>
              </a:rPr>
              <a:t>Try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73 // 10</a:t>
            </a:r>
            <a:r>
              <a:rPr lang="en-IE" sz="2800" dirty="0">
                <a:cs typeface="Courier New" panose="02070309020205020404" pitchFamily="49" charset="0"/>
              </a:rPr>
              <a:t>.</a:t>
            </a:r>
            <a:endParaRPr lang="en-IE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88B77D-8470-4A4B-85AE-EA1E5D472753}"/>
              </a:ext>
            </a:extLst>
          </p:cNvPr>
          <p:cNvSpPr txBox="1"/>
          <p:nvPr/>
        </p:nvSpPr>
        <p:spPr>
          <a:xfrm>
            <a:off x="246827" y="6394069"/>
            <a:ext cx="77815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1.4 students should be able to solve problems using skills of logic</a:t>
            </a:r>
          </a:p>
        </p:txBody>
      </p:sp>
    </p:spTree>
    <p:extLst>
      <p:ext uri="{BB962C8B-B14F-4D97-AF65-F5344CB8AC3E}">
        <p14:creationId xmlns:p14="http://schemas.microsoft.com/office/powerpoint/2010/main" val="934244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0"/>
      <p:bldP spid="9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714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E" dirty="0"/>
              <a:t>Some suggestions for your program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1E7C50-BD0F-4175-8526-D2300A822BC6}"/>
              </a:ext>
            </a:extLst>
          </p:cNvPr>
          <p:cNvSpPr txBox="1"/>
          <p:nvPr/>
        </p:nvSpPr>
        <p:spPr>
          <a:xfrm>
            <a:off x="611560" y="1496320"/>
            <a:ext cx="79208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u="sng" dirty="0">
                <a:cs typeface="Courier New" panose="02070309020205020404" pitchFamily="49" charset="0"/>
              </a:rPr>
              <a:t>1. Some names to consider for the variables … </a:t>
            </a:r>
          </a:p>
          <a:p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userNumber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firstDigit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secondDigit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D7FC4D-3624-435C-BEA3-3BA08E9CAF5C}"/>
              </a:ext>
            </a:extLst>
          </p:cNvPr>
          <p:cNvSpPr txBox="1"/>
          <p:nvPr/>
        </p:nvSpPr>
        <p:spPr>
          <a:xfrm>
            <a:off x="626804" y="2602324"/>
            <a:ext cx="7168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u="sng" dirty="0"/>
              <a:t>2. Remember this code from the first program?</a:t>
            </a:r>
          </a:p>
        </p:txBody>
      </p:sp>
      <p:pic>
        <p:nvPicPr>
          <p:cNvPr id="10" name="Picture 9" descr="A close up of a logo&#10;&#10;Description generated with high confidence">
            <a:extLst>
              <a:ext uri="{FF2B5EF4-FFF2-40B4-BE49-F238E27FC236}">
                <a16:creationId xmlns:a16="http://schemas.microsoft.com/office/drawing/2014/main" id="{931548F7-F7EA-4B69-B3D5-A990786CF0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148036"/>
            <a:ext cx="5032040" cy="86390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EE038EB-C191-4C7F-8638-BE549575D2D8}"/>
              </a:ext>
            </a:extLst>
          </p:cNvPr>
          <p:cNvSpPr txBox="1"/>
          <p:nvPr/>
        </p:nvSpPr>
        <p:spPr>
          <a:xfrm>
            <a:off x="1433056" y="4456224"/>
            <a:ext cx="7168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/>
              <a:t>The variable </a:t>
            </a:r>
            <a:r>
              <a:rPr lang="en-IE" sz="2400" dirty="0" err="1"/>
              <a:t>userNumber</a:t>
            </a:r>
            <a:r>
              <a:rPr lang="en-IE" sz="2400" dirty="0"/>
              <a:t> must be cast as an </a:t>
            </a:r>
            <a:r>
              <a:rPr lang="en-IE" sz="2400" b="1" dirty="0" err="1"/>
              <a:t>INT</a:t>
            </a:r>
            <a:r>
              <a:rPr lang="en-IE" sz="2400" dirty="0" err="1"/>
              <a:t>eger</a:t>
            </a:r>
            <a:r>
              <a:rPr lang="en-IE" sz="2400" dirty="0"/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6F6A31-3876-434E-89AC-7A17F9C84ADF}"/>
              </a:ext>
            </a:extLst>
          </p:cNvPr>
          <p:cNvSpPr txBox="1"/>
          <p:nvPr/>
        </p:nvSpPr>
        <p:spPr>
          <a:xfrm>
            <a:off x="1398733" y="4011940"/>
            <a:ext cx="7236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/>
              <a:t>In Python, input from the user is in the form a </a:t>
            </a:r>
            <a:r>
              <a:rPr lang="en-IE" sz="2400" b="1" dirty="0"/>
              <a:t>STRING.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FAFAD28-0FE8-4E99-BE76-DD2881EA8B07}"/>
              </a:ext>
            </a:extLst>
          </p:cNvPr>
          <p:cNvSpPr txBox="1"/>
          <p:nvPr/>
        </p:nvSpPr>
        <p:spPr>
          <a:xfrm>
            <a:off x="683568" y="4975713"/>
            <a:ext cx="7168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u="sng" dirty="0"/>
              <a:t>3. A suggestion for outputting the solution </a:t>
            </a:r>
            <a:r>
              <a:rPr lang="en-IE" sz="2400" dirty="0"/>
              <a:t>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134D8B1-B26C-402C-B9D0-2EE5137D61A7}"/>
              </a:ext>
            </a:extLst>
          </p:cNvPr>
          <p:cNvSpPr txBox="1"/>
          <p:nvPr/>
        </p:nvSpPr>
        <p:spPr>
          <a:xfrm>
            <a:off x="683568" y="551730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print(“The first digit is : “,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firstDigit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178739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492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To Recap … Number Buster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593521"/>
            <a:ext cx="8229600" cy="1866900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800" dirty="0"/>
              <a:t>Your task is to write a program that will extract each digit of a 2 digit number.</a:t>
            </a:r>
          </a:p>
          <a:p>
            <a:pPr marL="0" indent="0" algn="ctr">
              <a:buNone/>
            </a:pPr>
            <a:r>
              <a:rPr lang="en-US" sz="2800" dirty="0"/>
              <a:t>The user will enter a 2 digit number such as 45 or 71.</a:t>
            </a:r>
          </a:p>
          <a:p>
            <a:pPr marL="0" indent="0" algn="ctr">
              <a:buNone/>
            </a:pPr>
            <a:r>
              <a:rPr lang="en-US" sz="2800" dirty="0"/>
              <a:t>Using operators you have learned, output the first digit and the second digit of the number.</a:t>
            </a:r>
          </a:p>
          <a:p>
            <a:pPr marL="0" indent="0" algn="ctr">
              <a:buNone/>
            </a:pPr>
            <a:endParaRPr lang="en-US" sz="2800" dirty="0"/>
          </a:p>
          <a:p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6AD6991-F5DD-44AE-ABDB-B4F48E933AC7}"/>
              </a:ext>
            </a:extLst>
          </p:cNvPr>
          <p:cNvSpPr txBox="1">
            <a:spLocks/>
          </p:cNvSpPr>
          <p:nvPr/>
        </p:nvSpPr>
        <p:spPr>
          <a:xfrm>
            <a:off x="611560" y="3789040"/>
            <a:ext cx="8229600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u="sng" dirty="0">
                <a:solidFill>
                  <a:srgbClr val="FF0000"/>
                </a:solidFill>
              </a:rPr>
              <a:t>User Interface</a:t>
            </a:r>
          </a:p>
          <a:p>
            <a:r>
              <a:rPr lang="en-US" sz="2400" dirty="0"/>
              <a:t>Your program will prompt the user for the 2 digit number.</a:t>
            </a:r>
          </a:p>
          <a:p>
            <a:r>
              <a:rPr lang="en-US" sz="2400" dirty="0"/>
              <a:t>Your program will clearly output the first digit and second digit of the number.</a:t>
            </a:r>
          </a:p>
          <a:p>
            <a:r>
              <a:rPr lang="en-US" sz="2400" dirty="0"/>
              <a:t>When completed, test your program </a:t>
            </a:r>
            <a:r>
              <a:rPr lang="en-IE" sz="2400" dirty="0"/>
              <a:t>with 90, 44, 19, 91, 10.</a:t>
            </a:r>
            <a:endParaRPr lang="en-US" sz="2400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1BE66C-19BF-4BD9-A7E6-CBF314006A34}"/>
              </a:ext>
            </a:extLst>
          </p:cNvPr>
          <p:cNvSpPr txBox="1"/>
          <p:nvPr/>
        </p:nvSpPr>
        <p:spPr>
          <a:xfrm>
            <a:off x="53752" y="6256935"/>
            <a:ext cx="9036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1.7 students should be able to develop algorithms to implement chosen solutions</a:t>
            </a:r>
          </a:p>
        </p:txBody>
      </p:sp>
      <p:pic>
        <p:nvPicPr>
          <p:cNvPr id="5" name="Picture 4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F8254347-CA11-489F-AD26-5C059DACC3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534" y="71603"/>
            <a:ext cx="9810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485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E" dirty="0"/>
              <a:t>Generating a Random </a:t>
            </a:r>
            <a:br>
              <a:rPr lang="en-IE" dirty="0"/>
            </a:br>
            <a:r>
              <a:rPr lang="en-IE" dirty="0"/>
              <a:t>number to test your solution.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91EA19A-6AD6-4EB9-A5F0-935F9108D539}"/>
              </a:ext>
            </a:extLst>
          </p:cNvPr>
          <p:cNvSpPr txBox="1">
            <a:spLocks/>
          </p:cNvSpPr>
          <p:nvPr/>
        </p:nvSpPr>
        <p:spPr>
          <a:xfrm>
            <a:off x="632192" y="1711660"/>
            <a:ext cx="8229600" cy="2880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In Python you can generate random numbers between any two values.</a:t>
            </a:r>
          </a:p>
          <a:p>
            <a:r>
              <a:rPr lang="en-US" sz="2400" dirty="0"/>
              <a:t>The code for 2 digit numbers could be :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601D67-4F28-4F73-8B83-8252E94537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874" y="3151820"/>
            <a:ext cx="5790251" cy="1296144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75436E3-82ED-4C4C-8844-441A76C3518E}"/>
              </a:ext>
            </a:extLst>
          </p:cNvPr>
          <p:cNvSpPr txBox="1">
            <a:spLocks/>
          </p:cNvSpPr>
          <p:nvPr/>
        </p:nvSpPr>
        <p:spPr>
          <a:xfrm>
            <a:off x="610092" y="5584068"/>
            <a:ext cx="8144977" cy="82809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/>
              <a:t>randint</a:t>
            </a:r>
            <a:r>
              <a:rPr lang="en-US" sz="2400" dirty="0"/>
              <a:t> stands for </a:t>
            </a:r>
            <a:r>
              <a:rPr lang="en-US" sz="2400" b="1" dirty="0"/>
              <a:t>rand</a:t>
            </a:r>
            <a:r>
              <a:rPr lang="en-US" sz="2400" dirty="0"/>
              <a:t>om </a:t>
            </a:r>
            <a:r>
              <a:rPr lang="en-US" sz="2400" b="1" dirty="0"/>
              <a:t>int</a:t>
            </a:r>
            <a:r>
              <a:rPr lang="en-US" sz="2400" dirty="0"/>
              <a:t>eger. </a:t>
            </a:r>
          </a:p>
          <a:p>
            <a:pPr marL="0" indent="0">
              <a:buNone/>
            </a:pPr>
            <a:r>
              <a:rPr lang="en-US" sz="2400" dirty="0"/>
              <a:t>     (It is inside the </a:t>
            </a:r>
            <a:r>
              <a:rPr lang="en-US" sz="2400" b="1" dirty="0"/>
              <a:t>random</a:t>
            </a:r>
            <a:r>
              <a:rPr lang="en-US" sz="2400" dirty="0"/>
              <a:t> module)</a:t>
            </a:r>
          </a:p>
          <a:p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169758F-72F0-47DB-95FC-BA2209B89198}"/>
              </a:ext>
            </a:extLst>
          </p:cNvPr>
          <p:cNvSpPr txBox="1">
            <a:spLocks/>
          </p:cNvSpPr>
          <p:nvPr/>
        </p:nvSpPr>
        <p:spPr>
          <a:xfrm>
            <a:off x="611560" y="4755976"/>
            <a:ext cx="8144978" cy="828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/>
              <a:t>random </a:t>
            </a:r>
            <a:r>
              <a:rPr lang="en-US" sz="2600" dirty="0"/>
              <a:t>is the module which contains the commands.</a:t>
            </a:r>
          </a:p>
          <a:p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3662A68-3528-47C3-AC0E-888A9A937529}"/>
              </a:ext>
            </a:extLst>
          </p:cNvPr>
          <p:cNvCxnSpPr/>
          <p:nvPr/>
        </p:nvCxnSpPr>
        <p:spPr>
          <a:xfrm flipH="1">
            <a:off x="1979712" y="4005064"/>
            <a:ext cx="2232248" cy="7509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A3D5D5A-8501-4C65-B76E-CD35379C55F2}"/>
              </a:ext>
            </a:extLst>
          </p:cNvPr>
          <p:cNvCxnSpPr>
            <a:cxnSpLocks/>
          </p:cNvCxnSpPr>
          <p:nvPr/>
        </p:nvCxnSpPr>
        <p:spPr>
          <a:xfrm flipH="1">
            <a:off x="1676874" y="4005064"/>
            <a:ext cx="3672671" cy="15790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521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7488</TotalTime>
  <Words>1856</Words>
  <Application>Microsoft Office PowerPoint</Application>
  <PresentationFormat>On-screen Show (4:3)</PresentationFormat>
  <Paragraphs>188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1_Office Theme</vt:lpstr>
      <vt:lpstr>2_Office Theme</vt:lpstr>
      <vt:lpstr>Learning to Program in Python</vt:lpstr>
      <vt:lpstr>Learning Intentions</vt:lpstr>
      <vt:lpstr>PowerPoint Presentation</vt:lpstr>
      <vt:lpstr>PowerPoint Presentation</vt:lpstr>
      <vt:lpstr>Create Your Own … Number Buster</vt:lpstr>
      <vt:lpstr>Tips on separating digits in a number</vt:lpstr>
      <vt:lpstr>Some suggestions for your program</vt:lpstr>
      <vt:lpstr>To Recap … Number Buster</vt:lpstr>
      <vt:lpstr>Generating a Random  number to test your solution.</vt:lpstr>
      <vt:lpstr>Generating a Random  number to test your solution</vt:lpstr>
      <vt:lpstr>Create Your Own …  3 digit Number Buster</vt:lpstr>
      <vt:lpstr>PowerPoint Presentation</vt:lpstr>
      <vt:lpstr>How do you know how to write correct PYTHON or find out how to do stuff?</vt:lpstr>
      <vt:lpstr>Learning Review</vt:lpstr>
    </vt:vector>
  </TitlesOfParts>
  <Company>NCCA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CCS;PB</dc:creator>
  <cp:lastModifiedBy>Paul Behan</cp:lastModifiedBy>
  <cp:revision>109</cp:revision>
  <dcterms:created xsi:type="dcterms:W3CDTF">2013-05-23T11:58:22Z</dcterms:created>
  <dcterms:modified xsi:type="dcterms:W3CDTF">2018-03-30T16:02:14Z</dcterms:modified>
</cp:coreProperties>
</file>