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1"/>
    <p:sldMasterId id="2147483660" r:id="rId2"/>
  </p:sldMasterIdLst>
  <p:notesMasterIdLst>
    <p:notesMasterId r:id="rId40"/>
  </p:notesMasterIdLst>
  <p:sldIdLst>
    <p:sldId id="256" r:id="rId3"/>
    <p:sldId id="396" r:id="rId4"/>
    <p:sldId id="397" r:id="rId5"/>
    <p:sldId id="361" r:id="rId6"/>
    <p:sldId id="362" r:id="rId7"/>
    <p:sldId id="363" r:id="rId8"/>
    <p:sldId id="364" r:id="rId9"/>
    <p:sldId id="365" r:id="rId10"/>
    <p:sldId id="366" r:id="rId11"/>
    <p:sldId id="367" r:id="rId12"/>
    <p:sldId id="368" r:id="rId13"/>
    <p:sldId id="369" r:id="rId14"/>
    <p:sldId id="402" r:id="rId15"/>
    <p:sldId id="403" r:id="rId16"/>
    <p:sldId id="370" r:id="rId17"/>
    <p:sldId id="371" r:id="rId18"/>
    <p:sldId id="372" r:id="rId19"/>
    <p:sldId id="373" r:id="rId20"/>
    <p:sldId id="374" r:id="rId21"/>
    <p:sldId id="375" r:id="rId22"/>
    <p:sldId id="376" r:id="rId23"/>
    <p:sldId id="377" r:id="rId24"/>
    <p:sldId id="378" r:id="rId25"/>
    <p:sldId id="383" r:id="rId26"/>
    <p:sldId id="384" r:id="rId27"/>
    <p:sldId id="330" r:id="rId28"/>
    <p:sldId id="398" r:id="rId29"/>
    <p:sldId id="399" r:id="rId30"/>
    <p:sldId id="331" r:id="rId31"/>
    <p:sldId id="387" r:id="rId32"/>
    <p:sldId id="388" r:id="rId33"/>
    <p:sldId id="389" r:id="rId34"/>
    <p:sldId id="394" r:id="rId35"/>
    <p:sldId id="400" r:id="rId36"/>
    <p:sldId id="405" r:id="rId37"/>
    <p:sldId id="395" r:id="rId38"/>
    <p:sldId id="401"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814767-C4DA-455E-ACF6-7A9A51284B80}" v="367" dt="2018-07-03T21:49:10.45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3" autoAdjust="0"/>
    <p:restoredTop sz="87093" autoAdjust="0"/>
  </p:normalViewPr>
  <p:slideViewPr>
    <p:cSldViewPr snapToGrid="0">
      <p:cViewPr varScale="1">
        <p:scale>
          <a:sx n="75" d="100"/>
          <a:sy n="75" d="100"/>
        </p:scale>
        <p:origin x="83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Behan" userId="3dd5e58b-e9bc-46ea-ab82-ff124408224e" providerId="ADAL" clId="{EF221F49-C006-4428-B342-069DD09E0B03}"/>
    <pc:docChg chg="undo custSel addSld delSld modSld modMainMaster">
      <pc:chgData name="Paul Behan" userId="3dd5e58b-e9bc-46ea-ab82-ff124408224e" providerId="ADAL" clId="{EF221F49-C006-4428-B342-069DD09E0B03}" dt="2018-04-20T11:58:10.270" v="4721" actId="478"/>
      <pc:docMkLst>
        <pc:docMk/>
      </pc:docMkLst>
      <pc:sldChg chg="addSp delSp modSp modNotesTx">
        <pc:chgData name="Paul Behan" userId="3dd5e58b-e9bc-46ea-ab82-ff124408224e" providerId="ADAL" clId="{EF221F49-C006-4428-B342-069DD09E0B03}" dt="2018-04-20T11:51:04.533" v="4009" actId="20577"/>
        <pc:sldMkLst>
          <pc:docMk/>
          <pc:sldMk cId="1358153198" sldId="256"/>
        </pc:sldMkLst>
        <pc:spChg chg="mod">
          <ac:chgData name="Paul Behan" userId="3dd5e58b-e9bc-46ea-ab82-ff124408224e" providerId="ADAL" clId="{EF221F49-C006-4428-B342-069DD09E0B03}" dt="2018-04-20T09:10:58.704" v="334" actId="1076"/>
          <ac:spMkLst>
            <pc:docMk/>
            <pc:sldMk cId="1358153198" sldId="256"/>
            <ac:spMk id="2" creationId="{00000000-0000-0000-0000-000000000000}"/>
          </ac:spMkLst>
        </pc:spChg>
        <pc:spChg chg="del mod">
          <ac:chgData name="Paul Behan" userId="3dd5e58b-e9bc-46ea-ab82-ff124408224e" providerId="ADAL" clId="{EF221F49-C006-4428-B342-069DD09E0B03}" dt="2018-04-20T09:06:29.008" v="80" actId="478"/>
          <ac:spMkLst>
            <pc:docMk/>
            <pc:sldMk cId="1358153198" sldId="256"/>
            <ac:spMk id="3" creationId="{00000000-0000-0000-0000-000000000000}"/>
          </ac:spMkLst>
        </pc:spChg>
        <pc:spChg chg="add del mod">
          <ac:chgData name="Paul Behan" userId="3dd5e58b-e9bc-46ea-ab82-ff124408224e" providerId="ADAL" clId="{EF221F49-C006-4428-B342-069DD09E0B03}" dt="2018-04-20T09:06:31.927" v="81" actId="478"/>
          <ac:spMkLst>
            <pc:docMk/>
            <pc:sldMk cId="1358153198" sldId="256"/>
            <ac:spMk id="6" creationId="{1B3A77C8-49D8-4E9D-A36C-AC48328DE786}"/>
          </ac:spMkLst>
        </pc:spChg>
        <pc:picChg chg="del mod">
          <ac:chgData name="Paul Behan" userId="3dd5e58b-e9bc-46ea-ab82-ff124408224e" providerId="ADAL" clId="{EF221F49-C006-4428-B342-069DD09E0B03}" dt="2018-04-20T09:06:21.005" v="79" actId="478"/>
          <ac:picMkLst>
            <pc:docMk/>
            <pc:sldMk cId="1358153198" sldId="256"/>
            <ac:picMk id="5" creationId="{00000000-0000-0000-0000-000000000000}"/>
          </ac:picMkLst>
        </pc:picChg>
      </pc:sldChg>
      <pc:sldChg chg="addSp delSp modSp modAnim modNotesTx">
        <pc:chgData name="Paul Behan" userId="3dd5e58b-e9bc-46ea-ab82-ff124408224e" providerId="ADAL" clId="{EF221F49-C006-4428-B342-069DD09E0B03}" dt="2018-04-20T10:33:33.087" v="1926" actId="20577"/>
        <pc:sldMkLst>
          <pc:docMk/>
          <pc:sldMk cId="2245154598" sldId="330"/>
        </pc:sldMkLst>
        <pc:spChg chg="del">
          <ac:chgData name="Paul Behan" userId="3dd5e58b-e9bc-46ea-ab82-ff124408224e" providerId="ADAL" clId="{EF221F49-C006-4428-B342-069DD09E0B03}" dt="2018-04-20T10:03:13.626" v="604" actId="478"/>
          <ac:spMkLst>
            <pc:docMk/>
            <pc:sldMk cId="2245154598" sldId="330"/>
            <ac:spMk id="2" creationId="{15428666-B47F-4AF1-8D54-79408A10D02D}"/>
          </ac:spMkLst>
        </pc:spChg>
        <pc:spChg chg="mod">
          <ac:chgData name="Paul Behan" userId="3dd5e58b-e9bc-46ea-ab82-ff124408224e" providerId="ADAL" clId="{EF221F49-C006-4428-B342-069DD09E0B03}" dt="2018-04-20T10:14:00.531" v="1006" actId="20577"/>
          <ac:spMkLst>
            <pc:docMk/>
            <pc:sldMk cId="2245154598" sldId="330"/>
            <ac:spMk id="4" creationId="{583CFFB5-E78D-480E-B8C0-33F9BB69A26E}"/>
          </ac:spMkLst>
        </pc:spChg>
        <pc:spChg chg="add del mod">
          <ac:chgData name="Paul Behan" userId="3dd5e58b-e9bc-46ea-ab82-ff124408224e" providerId="ADAL" clId="{EF221F49-C006-4428-B342-069DD09E0B03}" dt="2018-04-20T10:03:16.675" v="605" actId="478"/>
          <ac:spMkLst>
            <pc:docMk/>
            <pc:sldMk cId="2245154598" sldId="330"/>
            <ac:spMk id="6" creationId="{FD7CB2F0-089A-42D9-8FE6-E42BC1A1E1B6}"/>
          </ac:spMkLst>
        </pc:spChg>
        <pc:spChg chg="add mod">
          <ac:chgData name="Paul Behan" userId="3dd5e58b-e9bc-46ea-ab82-ff124408224e" providerId="ADAL" clId="{EF221F49-C006-4428-B342-069DD09E0B03}" dt="2018-04-20T10:14:51.932" v="1044" actId="20577"/>
          <ac:spMkLst>
            <pc:docMk/>
            <pc:sldMk cId="2245154598" sldId="330"/>
            <ac:spMk id="8" creationId="{9FDF96C3-5F17-4879-BCDC-907821C30C1A}"/>
          </ac:spMkLst>
        </pc:spChg>
        <pc:picChg chg="add mod">
          <ac:chgData name="Paul Behan" userId="3dd5e58b-e9bc-46ea-ab82-ff124408224e" providerId="ADAL" clId="{EF221F49-C006-4428-B342-069DD09E0B03}" dt="2018-04-20T10:19:28.166" v="1055" actId="1076"/>
          <ac:picMkLst>
            <pc:docMk/>
            <pc:sldMk cId="2245154598" sldId="330"/>
            <ac:picMk id="10" creationId="{7340E270-EC57-45C7-86BF-E3175F5EB506}"/>
          </ac:picMkLst>
        </pc:picChg>
        <pc:picChg chg="add mod">
          <ac:chgData name="Paul Behan" userId="3dd5e58b-e9bc-46ea-ab82-ff124408224e" providerId="ADAL" clId="{EF221F49-C006-4428-B342-069DD09E0B03}" dt="2018-04-20T10:19:45.461" v="1057" actId="1076"/>
          <ac:picMkLst>
            <pc:docMk/>
            <pc:sldMk cId="2245154598" sldId="330"/>
            <ac:picMk id="11" creationId="{5206EEA8-7085-41FD-966D-EEFDE6A9870A}"/>
          </ac:picMkLst>
        </pc:picChg>
        <pc:picChg chg="add mod ord">
          <ac:chgData name="Paul Behan" userId="3dd5e58b-e9bc-46ea-ab82-ff124408224e" providerId="ADAL" clId="{EF221F49-C006-4428-B342-069DD09E0B03}" dt="2018-04-20T10:19:12.326" v="1053" actId="1076"/>
          <ac:picMkLst>
            <pc:docMk/>
            <pc:sldMk cId="2245154598" sldId="330"/>
            <ac:picMk id="1026" creationId="{9221BA55-2F22-46FF-9658-6766CB860DBF}"/>
          </ac:picMkLst>
        </pc:picChg>
        <pc:picChg chg="del mod ord">
          <ac:chgData name="Paul Behan" userId="3dd5e58b-e9bc-46ea-ab82-ff124408224e" providerId="ADAL" clId="{EF221F49-C006-4428-B342-069DD09E0B03}" dt="2018-04-20T10:12:37.891" v="988" actId="478"/>
          <ac:picMkLst>
            <pc:docMk/>
            <pc:sldMk cId="2245154598" sldId="330"/>
            <ac:picMk id="2049" creationId="{B76B080A-BE74-48DC-8C17-03649E9D89EF}"/>
          </ac:picMkLst>
        </pc:picChg>
      </pc:sldChg>
      <pc:sldChg chg="modSp">
        <pc:chgData name="Paul Behan" userId="3dd5e58b-e9bc-46ea-ab82-ff124408224e" providerId="ADAL" clId="{EF221F49-C006-4428-B342-069DD09E0B03}" dt="2018-04-20T10:13:34.261" v="1002" actId="1076"/>
        <pc:sldMkLst>
          <pc:docMk/>
          <pc:sldMk cId="3572885136" sldId="331"/>
        </pc:sldMkLst>
        <pc:spChg chg="mod">
          <ac:chgData name="Paul Behan" userId="3dd5e58b-e9bc-46ea-ab82-ff124408224e" providerId="ADAL" clId="{EF221F49-C006-4428-B342-069DD09E0B03}" dt="2018-04-20T10:13:34.261" v="1002" actId="1076"/>
          <ac:spMkLst>
            <pc:docMk/>
            <pc:sldMk cId="3572885136" sldId="331"/>
            <ac:spMk id="2" creationId="{15428666-B47F-4AF1-8D54-79408A10D02D}"/>
          </ac:spMkLst>
        </pc:spChg>
      </pc:sldChg>
      <pc:sldChg chg="delSp modSp">
        <pc:chgData name="Paul Behan" userId="3dd5e58b-e9bc-46ea-ab82-ff124408224e" providerId="ADAL" clId="{EF221F49-C006-4428-B342-069DD09E0B03}" dt="2018-04-20T11:36:02.570" v="3300" actId="1076"/>
        <pc:sldMkLst>
          <pc:docMk/>
          <pc:sldMk cId="3424119791" sldId="361"/>
        </pc:sldMkLst>
        <pc:spChg chg="mod">
          <ac:chgData name="Paul Behan" userId="3dd5e58b-e9bc-46ea-ab82-ff124408224e" providerId="ADAL" clId="{EF221F49-C006-4428-B342-069DD09E0B03}" dt="2018-04-20T09:13:09.983" v="425" actId="20577"/>
          <ac:spMkLst>
            <pc:docMk/>
            <pc:sldMk cId="3424119791" sldId="361"/>
            <ac:spMk id="3" creationId="{00000000-0000-0000-0000-000000000000}"/>
          </ac:spMkLst>
        </pc:spChg>
        <pc:picChg chg="del">
          <ac:chgData name="Paul Behan" userId="3dd5e58b-e9bc-46ea-ab82-ff124408224e" providerId="ADAL" clId="{EF221F49-C006-4428-B342-069DD09E0B03}" dt="2018-04-20T11:36:00.371" v="3299" actId="478"/>
          <ac:picMkLst>
            <pc:docMk/>
            <pc:sldMk cId="3424119791" sldId="361"/>
            <ac:picMk id="6" creationId="{00000000-0000-0000-0000-000000000000}"/>
          </ac:picMkLst>
        </pc:picChg>
        <pc:picChg chg="mod">
          <ac:chgData name="Paul Behan" userId="3dd5e58b-e9bc-46ea-ab82-ff124408224e" providerId="ADAL" clId="{EF221F49-C006-4428-B342-069DD09E0B03}" dt="2018-04-20T11:36:02.570" v="3300" actId="1076"/>
          <ac:picMkLst>
            <pc:docMk/>
            <pc:sldMk cId="3424119791" sldId="361"/>
            <ac:picMk id="8" creationId="{00000000-0000-0000-0000-000000000000}"/>
          </ac:picMkLst>
        </pc:picChg>
      </pc:sldChg>
      <pc:sldChg chg="addSp delSp modSp">
        <pc:chgData name="Paul Behan" userId="3dd5e58b-e9bc-46ea-ab82-ff124408224e" providerId="ADAL" clId="{EF221F49-C006-4428-B342-069DD09E0B03}" dt="2018-04-20T09:15:33.024" v="464" actId="1076"/>
        <pc:sldMkLst>
          <pc:docMk/>
          <pc:sldMk cId="4139734905" sldId="362"/>
        </pc:sldMkLst>
        <pc:spChg chg="mod">
          <ac:chgData name="Paul Behan" userId="3dd5e58b-e9bc-46ea-ab82-ff124408224e" providerId="ADAL" clId="{EF221F49-C006-4428-B342-069DD09E0B03}" dt="2018-04-20T09:15:27.274" v="462" actId="1076"/>
          <ac:spMkLst>
            <pc:docMk/>
            <pc:sldMk cId="4139734905" sldId="362"/>
            <ac:spMk id="2" creationId="{00000000-0000-0000-0000-000000000000}"/>
          </ac:spMkLst>
        </pc:spChg>
        <pc:spChg chg="mod">
          <ac:chgData name="Paul Behan" userId="3dd5e58b-e9bc-46ea-ab82-ff124408224e" providerId="ADAL" clId="{EF221F49-C006-4428-B342-069DD09E0B03}" dt="2018-04-20T09:15:33.024" v="464" actId="1076"/>
          <ac:spMkLst>
            <pc:docMk/>
            <pc:sldMk cId="4139734905" sldId="362"/>
            <ac:spMk id="3" creationId="{00000000-0000-0000-0000-000000000000}"/>
          </ac:spMkLst>
        </pc:spChg>
        <pc:spChg chg="del">
          <ac:chgData name="Paul Behan" userId="3dd5e58b-e9bc-46ea-ab82-ff124408224e" providerId="ADAL" clId="{EF221F49-C006-4428-B342-069DD09E0B03}" dt="2018-04-20T09:14:26.238" v="438" actId="478"/>
          <ac:spMkLst>
            <pc:docMk/>
            <pc:sldMk cId="4139734905" sldId="362"/>
            <ac:spMk id="5" creationId="{00000000-0000-0000-0000-000000000000}"/>
          </ac:spMkLst>
        </pc:spChg>
        <pc:spChg chg="add mod">
          <ac:chgData name="Paul Behan" userId="3dd5e58b-e9bc-46ea-ab82-ff124408224e" providerId="ADAL" clId="{EF221F49-C006-4428-B342-069DD09E0B03}" dt="2018-04-20T09:14:56.912" v="455" actId="14100"/>
          <ac:spMkLst>
            <pc:docMk/>
            <pc:sldMk cId="4139734905" sldId="362"/>
            <ac:spMk id="11" creationId="{93349913-2238-40C1-BEDC-7268EA87112E}"/>
          </ac:spMkLst>
        </pc:spChg>
        <pc:picChg chg="del">
          <ac:chgData name="Paul Behan" userId="3dd5e58b-e9bc-46ea-ab82-ff124408224e" providerId="ADAL" clId="{EF221F49-C006-4428-B342-069DD09E0B03}" dt="2018-04-20T09:13:18.849" v="427" actId="478"/>
          <ac:picMkLst>
            <pc:docMk/>
            <pc:sldMk cId="4139734905" sldId="362"/>
            <ac:picMk id="6" creationId="{00000000-0000-0000-0000-000000000000}"/>
          </ac:picMkLst>
        </pc:picChg>
        <pc:picChg chg="del">
          <ac:chgData name="Paul Behan" userId="3dd5e58b-e9bc-46ea-ab82-ff124408224e" providerId="ADAL" clId="{EF221F49-C006-4428-B342-069DD09E0B03}" dt="2018-04-20T09:13:18.029" v="426" actId="478"/>
          <ac:picMkLst>
            <pc:docMk/>
            <pc:sldMk cId="4139734905" sldId="362"/>
            <ac:picMk id="8" creationId="{00000000-0000-0000-0000-000000000000}"/>
          </ac:picMkLst>
        </pc:picChg>
      </pc:sldChg>
      <pc:sldChg chg="delSp modNotesTx">
        <pc:chgData name="Paul Behan" userId="3dd5e58b-e9bc-46ea-ab82-ff124408224e" providerId="ADAL" clId="{EF221F49-C006-4428-B342-069DD09E0B03}" dt="2018-04-20T09:16:47.956" v="597" actId="20577"/>
        <pc:sldMkLst>
          <pc:docMk/>
          <pc:sldMk cId="3752952840" sldId="363"/>
        </pc:sldMkLst>
        <pc:picChg chg="del">
          <ac:chgData name="Paul Behan" userId="3dd5e58b-e9bc-46ea-ab82-ff124408224e" providerId="ADAL" clId="{EF221F49-C006-4428-B342-069DD09E0B03}" dt="2018-04-20T09:15:45.070" v="465" actId="478"/>
          <ac:picMkLst>
            <pc:docMk/>
            <pc:sldMk cId="3752952840" sldId="363"/>
            <ac:picMk id="6" creationId="{00000000-0000-0000-0000-000000000000}"/>
          </ac:picMkLst>
        </pc:picChg>
        <pc:picChg chg="del">
          <ac:chgData name="Paul Behan" userId="3dd5e58b-e9bc-46ea-ab82-ff124408224e" providerId="ADAL" clId="{EF221F49-C006-4428-B342-069DD09E0B03}" dt="2018-04-20T09:15:45.939" v="466" actId="478"/>
          <ac:picMkLst>
            <pc:docMk/>
            <pc:sldMk cId="3752952840" sldId="363"/>
            <ac:picMk id="8" creationId="{00000000-0000-0000-0000-000000000000}"/>
          </ac:picMkLst>
        </pc:picChg>
      </pc:sldChg>
      <pc:sldChg chg="addSp delSp modSp">
        <pc:chgData name="Paul Behan" userId="3dd5e58b-e9bc-46ea-ab82-ff124408224e" providerId="ADAL" clId="{EF221F49-C006-4428-B342-069DD09E0B03}" dt="2018-04-20T11:36:10.334" v="3302" actId="478"/>
        <pc:sldMkLst>
          <pc:docMk/>
          <pc:sldMk cId="258711842" sldId="364"/>
        </pc:sldMkLst>
        <pc:spChg chg="add del mod">
          <ac:chgData name="Paul Behan" userId="3dd5e58b-e9bc-46ea-ab82-ff124408224e" providerId="ADAL" clId="{EF221F49-C006-4428-B342-069DD09E0B03}" dt="2018-04-20T11:34:28.604" v="3291" actId="478"/>
          <ac:spMkLst>
            <pc:docMk/>
            <pc:sldMk cId="258711842" sldId="364"/>
            <ac:spMk id="11" creationId="{1C6C7E2A-C1FA-4BC1-8F2D-5464D1A0932E}"/>
          </ac:spMkLst>
        </pc:spChg>
        <pc:spChg chg="add mod">
          <ac:chgData name="Paul Behan" userId="3dd5e58b-e9bc-46ea-ab82-ff124408224e" providerId="ADAL" clId="{EF221F49-C006-4428-B342-069DD09E0B03}" dt="2018-04-20T11:33:55.640" v="3290" actId="478"/>
          <ac:spMkLst>
            <pc:docMk/>
            <pc:sldMk cId="258711842" sldId="364"/>
            <ac:spMk id="12" creationId="{2AC471DA-1E62-448B-B54D-5A24484DE875}"/>
          </ac:spMkLst>
        </pc:spChg>
        <pc:picChg chg="del">
          <ac:chgData name="Paul Behan" userId="3dd5e58b-e9bc-46ea-ab82-ff124408224e" providerId="ADAL" clId="{EF221F49-C006-4428-B342-069DD09E0B03}" dt="2018-04-20T11:36:09.717" v="3301" actId="478"/>
          <ac:picMkLst>
            <pc:docMk/>
            <pc:sldMk cId="258711842" sldId="364"/>
            <ac:picMk id="6" creationId="{00000000-0000-0000-0000-000000000000}"/>
          </ac:picMkLst>
        </pc:picChg>
        <pc:picChg chg="del">
          <ac:chgData name="Paul Behan" userId="3dd5e58b-e9bc-46ea-ab82-ff124408224e" providerId="ADAL" clId="{EF221F49-C006-4428-B342-069DD09E0B03}" dt="2018-04-20T11:36:10.334" v="3302" actId="478"/>
          <ac:picMkLst>
            <pc:docMk/>
            <pc:sldMk cId="258711842" sldId="364"/>
            <ac:picMk id="8" creationId="{00000000-0000-0000-0000-000000000000}"/>
          </ac:picMkLst>
        </pc:picChg>
      </pc:sldChg>
      <pc:sldChg chg="delSp">
        <pc:chgData name="Paul Behan" userId="3dd5e58b-e9bc-46ea-ab82-ff124408224e" providerId="ADAL" clId="{EF221F49-C006-4428-B342-069DD09E0B03}" dt="2018-04-20T11:36:13.909" v="3304" actId="478"/>
        <pc:sldMkLst>
          <pc:docMk/>
          <pc:sldMk cId="405793877" sldId="365"/>
        </pc:sldMkLst>
        <pc:picChg chg="del">
          <ac:chgData name="Paul Behan" userId="3dd5e58b-e9bc-46ea-ab82-ff124408224e" providerId="ADAL" clId="{EF221F49-C006-4428-B342-069DD09E0B03}" dt="2018-04-20T11:36:13.215" v="3303" actId="478"/>
          <ac:picMkLst>
            <pc:docMk/>
            <pc:sldMk cId="405793877" sldId="365"/>
            <ac:picMk id="6" creationId="{00000000-0000-0000-0000-000000000000}"/>
          </ac:picMkLst>
        </pc:picChg>
        <pc:picChg chg="del">
          <ac:chgData name="Paul Behan" userId="3dd5e58b-e9bc-46ea-ab82-ff124408224e" providerId="ADAL" clId="{EF221F49-C006-4428-B342-069DD09E0B03}" dt="2018-04-20T11:36:13.909" v="3304" actId="478"/>
          <ac:picMkLst>
            <pc:docMk/>
            <pc:sldMk cId="405793877" sldId="365"/>
            <ac:picMk id="8" creationId="{00000000-0000-0000-0000-000000000000}"/>
          </ac:picMkLst>
        </pc:picChg>
      </pc:sldChg>
      <pc:sldChg chg="addSp delSp modSp">
        <pc:chgData name="Paul Behan" userId="3dd5e58b-e9bc-46ea-ab82-ff124408224e" providerId="ADAL" clId="{EF221F49-C006-4428-B342-069DD09E0B03}" dt="2018-04-20T11:37:24.212" v="3438" actId="478"/>
        <pc:sldMkLst>
          <pc:docMk/>
          <pc:sldMk cId="3438723603" sldId="366"/>
        </pc:sldMkLst>
        <pc:spChg chg="add del mod">
          <ac:chgData name="Paul Behan" userId="3dd5e58b-e9bc-46ea-ab82-ff124408224e" providerId="ADAL" clId="{EF221F49-C006-4428-B342-069DD09E0B03}" dt="2018-04-20T11:34:57.195" v="3294" actId="478"/>
          <ac:spMkLst>
            <pc:docMk/>
            <pc:sldMk cId="3438723603" sldId="366"/>
            <ac:spMk id="10" creationId="{4673FE69-1B1A-4B64-85F1-AE5D2FD622E7}"/>
          </ac:spMkLst>
        </pc:spChg>
        <pc:picChg chg="del">
          <ac:chgData name="Paul Behan" userId="3dd5e58b-e9bc-46ea-ab82-ff124408224e" providerId="ADAL" clId="{EF221F49-C006-4428-B342-069DD09E0B03}" dt="2018-04-20T11:37:23.481" v="3437" actId="478"/>
          <ac:picMkLst>
            <pc:docMk/>
            <pc:sldMk cId="3438723603" sldId="366"/>
            <ac:picMk id="6" creationId="{00000000-0000-0000-0000-000000000000}"/>
          </ac:picMkLst>
        </pc:picChg>
        <pc:picChg chg="del">
          <ac:chgData name="Paul Behan" userId="3dd5e58b-e9bc-46ea-ab82-ff124408224e" providerId="ADAL" clId="{EF221F49-C006-4428-B342-069DD09E0B03}" dt="2018-04-20T11:37:24.212" v="3438" actId="478"/>
          <ac:picMkLst>
            <pc:docMk/>
            <pc:sldMk cId="3438723603" sldId="366"/>
            <ac:picMk id="8" creationId="{00000000-0000-0000-0000-000000000000}"/>
          </ac:picMkLst>
        </pc:picChg>
      </pc:sldChg>
      <pc:sldChg chg="delSp">
        <pc:chgData name="Paul Behan" userId="3dd5e58b-e9bc-46ea-ab82-ff124408224e" providerId="ADAL" clId="{EF221F49-C006-4428-B342-069DD09E0B03}" dt="2018-04-20T11:37:21.014" v="3436" actId="478"/>
        <pc:sldMkLst>
          <pc:docMk/>
          <pc:sldMk cId="2355733579" sldId="367"/>
        </pc:sldMkLst>
        <pc:picChg chg="del">
          <ac:chgData name="Paul Behan" userId="3dd5e58b-e9bc-46ea-ab82-ff124408224e" providerId="ADAL" clId="{EF221F49-C006-4428-B342-069DD09E0B03}" dt="2018-04-20T11:37:20.167" v="3435" actId="478"/>
          <ac:picMkLst>
            <pc:docMk/>
            <pc:sldMk cId="2355733579" sldId="367"/>
            <ac:picMk id="6" creationId="{00000000-0000-0000-0000-000000000000}"/>
          </ac:picMkLst>
        </pc:picChg>
        <pc:picChg chg="del">
          <ac:chgData name="Paul Behan" userId="3dd5e58b-e9bc-46ea-ab82-ff124408224e" providerId="ADAL" clId="{EF221F49-C006-4428-B342-069DD09E0B03}" dt="2018-04-20T11:37:21.014" v="3436" actId="478"/>
          <ac:picMkLst>
            <pc:docMk/>
            <pc:sldMk cId="2355733579" sldId="367"/>
            <ac:picMk id="8" creationId="{00000000-0000-0000-0000-000000000000}"/>
          </ac:picMkLst>
        </pc:picChg>
      </pc:sldChg>
      <pc:sldChg chg="delSp modNotesTx">
        <pc:chgData name="Paul Behan" userId="3dd5e58b-e9bc-46ea-ab82-ff124408224e" providerId="ADAL" clId="{EF221F49-C006-4428-B342-069DD09E0B03}" dt="2018-04-20T11:37:14.573" v="3434" actId="20577"/>
        <pc:sldMkLst>
          <pc:docMk/>
          <pc:sldMk cId="3191803733" sldId="368"/>
        </pc:sldMkLst>
        <pc:picChg chg="del">
          <ac:chgData name="Paul Behan" userId="3dd5e58b-e9bc-46ea-ab82-ff124408224e" providerId="ADAL" clId="{EF221F49-C006-4428-B342-069DD09E0B03}" dt="2018-04-20T11:36:25.765" v="3305" actId="478"/>
          <ac:picMkLst>
            <pc:docMk/>
            <pc:sldMk cId="3191803733" sldId="368"/>
            <ac:picMk id="6" creationId="{00000000-0000-0000-0000-000000000000}"/>
          </ac:picMkLst>
        </pc:picChg>
        <pc:picChg chg="del">
          <ac:chgData name="Paul Behan" userId="3dd5e58b-e9bc-46ea-ab82-ff124408224e" providerId="ADAL" clId="{EF221F49-C006-4428-B342-069DD09E0B03}" dt="2018-04-20T11:36:32.274" v="3306" actId="478"/>
          <ac:picMkLst>
            <pc:docMk/>
            <pc:sldMk cId="3191803733" sldId="368"/>
            <ac:picMk id="8" creationId="{00000000-0000-0000-0000-000000000000}"/>
          </ac:picMkLst>
        </pc:picChg>
      </pc:sldChg>
      <pc:sldChg chg="delSp">
        <pc:chgData name="Paul Behan" userId="3dd5e58b-e9bc-46ea-ab82-ff124408224e" providerId="ADAL" clId="{EF221F49-C006-4428-B342-069DD09E0B03}" dt="2018-04-20T11:37:28.233" v="3440" actId="478"/>
        <pc:sldMkLst>
          <pc:docMk/>
          <pc:sldMk cId="1950679532" sldId="369"/>
        </pc:sldMkLst>
        <pc:picChg chg="del">
          <ac:chgData name="Paul Behan" userId="3dd5e58b-e9bc-46ea-ab82-ff124408224e" providerId="ADAL" clId="{EF221F49-C006-4428-B342-069DD09E0B03}" dt="2018-04-20T11:37:27.485" v="3439" actId="478"/>
          <ac:picMkLst>
            <pc:docMk/>
            <pc:sldMk cId="1950679532" sldId="369"/>
            <ac:picMk id="6" creationId="{00000000-0000-0000-0000-000000000000}"/>
          </ac:picMkLst>
        </pc:picChg>
        <pc:picChg chg="del">
          <ac:chgData name="Paul Behan" userId="3dd5e58b-e9bc-46ea-ab82-ff124408224e" providerId="ADAL" clId="{EF221F49-C006-4428-B342-069DD09E0B03}" dt="2018-04-20T11:37:28.233" v="3440" actId="478"/>
          <ac:picMkLst>
            <pc:docMk/>
            <pc:sldMk cId="1950679532" sldId="369"/>
            <ac:picMk id="8" creationId="{00000000-0000-0000-0000-000000000000}"/>
          </ac:picMkLst>
        </pc:picChg>
      </pc:sldChg>
      <pc:sldChg chg="delSp">
        <pc:chgData name="Paul Behan" userId="3dd5e58b-e9bc-46ea-ab82-ff124408224e" providerId="ADAL" clId="{EF221F49-C006-4428-B342-069DD09E0B03}" dt="2018-04-20T11:37:32.255" v="3442" actId="478"/>
        <pc:sldMkLst>
          <pc:docMk/>
          <pc:sldMk cId="2296511573" sldId="370"/>
        </pc:sldMkLst>
        <pc:picChg chg="del">
          <ac:chgData name="Paul Behan" userId="3dd5e58b-e9bc-46ea-ab82-ff124408224e" providerId="ADAL" clId="{EF221F49-C006-4428-B342-069DD09E0B03}" dt="2018-04-20T11:37:31.044" v="3441" actId="478"/>
          <ac:picMkLst>
            <pc:docMk/>
            <pc:sldMk cId="2296511573" sldId="370"/>
            <ac:picMk id="6" creationId="{00000000-0000-0000-0000-000000000000}"/>
          </ac:picMkLst>
        </pc:picChg>
        <pc:picChg chg="del">
          <ac:chgData name="Paul Behan" userId="3dd5e58b-e9bc-46ea-ab82-ff124408224e" providerId="ADAL" clId="{EF221F49-C006-4428-B342-069DD09E0B03}" dt="2018-04-20T11:37:32.255" v="3442" actId="478"/>
          <ac:picMkLst>
            <pc:docMk/>
            <pc:sldMk cId="2296511573" sldId="370"/>
            <ac:picMk id="8" creationId="{00000000-0000-0000-0000-000000000000}"/>
          </ac:picMkLst>
        </pc:picChg>
      </pc:sldChg>
      <pc:sldChg chg="addSp delSp modSp modNotesTx">
        <pc:chgData name="Paul Behan" userId="3dd5e58b-e9bc-46ea-ab82-ff124408224e" providerId="ADAL" clId="{EF221F49-C006-4428-B342-069DD09E0B03}" dt="2018-04-20T11:44:08.268" v="3924" actId="1076"/>
        <pc:sldMkLst>
          <pc:docMk/>
          <pc:sldMk cId="4165639423" sldId="371"/>
        </pc:sldMkLst>
        <pc:spChg chg="add mod">
          <ac:chgData name="Paul Behan" userId="3dd5e58b-e9bc-46ea-ab82-ff124408224e" providerId="ADAL" clId="{EF221F49-C006-4428-B342-069DD09E0B03}" dt="2018-04-20T11:43:57.243" v="3920" actId="1076"/>
          <ac:spMkLst>
            <pc:docMk/>
            <pc:sldMk cId="4165639423" sldId="371"/>
            <ac:spMk id="4" creationId="{556F63D3-BDA7-4502-9027-42BC1B136C40}"/>
          </ac:spMkLst>
        </pc:spChg>
        <pc:spChg chg="add mod">
          <ac:chgData name="Paul Behan" userId="3dd5e58b-e9bc-46ea-ab82-ff124408224e" providerId="ADAL" clId="{EF221F49-C006-4428-B342-069DD09E0B03}" dt="2018-04-20T11:44:08.268" v="3924" actId="1076"/>
          <ac:spMkLst>
            <pc:docMk/>
            <pc:sldMk cId="4165639423" sldId="371"/>
            <ac:spMk id="9" creationId="{C4D3DF00-72C0-4E7A-9EDD-280C4C255941}"/>
          </ac:spMkLst>
        </pc:spChg>
        <pc:picChg chg="mod">
          <ac:chgData name="Paul Behan" userId="3dd5e58b-e9bc-46ea-ab82-ff124408224e" providerId="ADAL" clId="{EF221F49-C006-4428-B342-069DD09E0B03}" dt="2018-04-20T11:43:53.169" v="3919" actId="1076"/>
          <ac:picMkLst>
            <pc:docMk/>
            <pc:sldMk cId="4165639423" sldId="371"/>
            <ac:picMk id="3" creationId="{00000000-0000-0000-0000-000000000000}"/>
          </ac:picMkLst>
        </pc:picChg>
        <pc:picChg chg="del">
          <ac:chgData name="Paul Behan" userId="3dd5e58b-e9bc-46ea-ab82-ff124408224e" providerId="ADAL" clId="{EF221F49-C006-4428-B342-069DD09E0B03}" dt="2018-04-20T11:40:05.036" v="3504" actId="478"/>
          <ac:picMkLst>
            <pc:docMk/>
            <pc:sldMk cId="4165639423" sldId="371"/>
            <ac:picMk id="6" creationId="{00000000-0000-0000-0000-000000000000}"/>
          </ac:picMkLst>
        </pc:picChg>
        <pc:picChg chg="del">
          <ac:chgData name="Paul Behan" userId="3dd5e58b-e9bc-46ea-ab82-ff124408224e" providerId="ADAL" clId="{EF221F49-C006-4428-B342-069DD09E0B03}" dt="2018-04-20T11:40:05.763" v="3505" actId="478"/>
          <ac:picMkLst>
            <pc:docMk/>
            <pc:sldMk cId="4165639423" sldId="371"/>
            <ac:picMk id="8" creationId="{00000000-0000-0000-0000-000000000000}"/>
          </ac:picMkLst>
        </pc:picChg>
      </pc:sldChg>
      <pc:sldChg chg="delSp">
        <pc:chgData name="Paul Behan" userId="3dd5e58b-e9bc-46ea-ab82-ff124408224e" providerId="ADAL" clId="{EF221F49-C006-4428-B342-069DD09E0B03}" dt="2018-04-20T11:43:14.473" v="3918" actId="478"/>
        <pc:sldMkLst>
          <pc:docMk/>
          <pc:sldMk cId="3101252465" sldId="372"/>
        </pc:sldMkLst>
        <pc:picChg chg="del">
          <ac:chgData name="Paul Behan" userId="3dd5e58b-e9bc-46ea-ab82-ff124408224e" providerId="ADAL" clId="{EF221F49-C006-4428-B342-069DD09E0B03}" dt="2018-04-20T11:43:12.669" v="3917" actId="478"/>
          <ac:picMkLst>
            <pc:docMk/>
            <pc:sldMk cId="3101252465" sldId="372"/>
            <ac:picMk id="6" creationId="{00000000-0000-0000-0000-000000000000}"/>
          </ac:picMkLst>
        </pc:picChg>
        <pc:picChg chg="del">
          <ac:chgData name="Paul Behan" userId="3dd5e58b-e9bc-46ea-ab82-ff124408224e" providerId="ADAL" clId="{EF221F49-C006-4428-B342-069DD09E0B03}" dt="2018-04-20T11:43:14.473" v="3918" actId="478"/>
          <ac:picMkLst>
            <pc:docMk/>
            <pc:sldMk cId="3101252465" sldId="372"/>
            <ac:picMk id="8" creationId="{00000000-0000-0000-0000-000000000000}"/>
          </ac:picMkLst>
        </pc:picChg>
      </pc:sldChg>
      <pc:sldChg chg="addSp delSp modSp">
        <pc:chgData name="Paul Behan" userId="3dd5e58b-e9bc-46ea-ab82-ff124408224e" providerId="ADAL" clId="{EF221F49-C006-4428-B342-069DD09E0B03}" dt="2018-04-20T11:35:40.716" v="3298" actId="478"/>
        <pc:sldMkLst>
          <pc:docMk/>
          <pc:sldMk cId="3280464876" sldId="373"/>
        </pc:sldMkLst>
        <pc:spChg chg="add mod">
          <ac:chgData name="Paul Behan" userId="3dd5e58b-e9bc-46ea-ab82-ff124408224e" providerId="ADAL" clId="{EF221F49-C006-4428-B342-069DD09E0B03}" dt="2018-04-20T11:35:33.062" v="3296" actId="1076"/>
          <ac:spMkLst>
            <pc:docMk/>
            <pc:sldMk cId="3280464876" sldId="373"/>
            <ac:spMk id="9" creationId="{83DCB134-C4B1-416E-95AC-8AA9333C6A49}"/>
          </ac:spMkLst>
        </pc:spChg>
        <pc:picChg chg="del">
          <ac:chgData name="Paul Behan" userId="3dd5e58b-e9bc-46ea-ab82-ff124408224e" providerId="ADAL" clId="{EF221F49-C006-4428-B342-069DD09E0B03}" dt="2018-04-20T11:35:39.965" v="3297" actId="478"/>
          <ac:picMkLst>
            <pc:docMk/>
            <pc:sldMk cId="3280464876" sldId="373"/>
            <ac:picMk id="6" creationId="{00000000-0000-0000-0000-000000000000}"/>
          </ac:picMkLst>
        </pc:picChg>
        <pc:picChg chg="del">
          <ac:chgData name="Paul Behan" userId="3dd5e58b-e9bc-46ea-ab82-ff124408224e" providerId="ADAL" clId="{EF221F49-C006-4428-B342-069DD09E0B03}" dt="2018-04-20T11:35:40.716" v="3298" actId="478"/>
          <ac:picMkLst>
            <pc:docMk/>
            <pc:sldMk cId="3280464876" sldId="373"/>
            <ac:picMk id="8" creationId="{00000000-0000-0000-0000-000000000000}"/>
          </ac:picMkLst>
        </pc:picChg>
      </pc:sldChg>
      <pc:sldChg chg="delSp modSp">
        <pc:chgData name="Paul Behan" userId="3dd5e58b-e9bc-46ea-ab82-ff124408224e" providerId="ADAL" clId="{EF221F49-C006-4428-B342-069DD09E0B03}" dt="2018-04-20T11:44:28.760" v="3927" actId="1076"/>
        <pc:sldMkLst>
          <pc:docMk/>
          <pc:sldMk cId="3294223817" sldId="375"/>
        </pc:sldMkLst>
        <pc:picChg chg="mod">
          <ac:chgData name="Paul Behan" userId="3dd5e58b-e9bc-46ea-ab82-ff124408224e" providerId="ADAL" clId="{EF221F49-C006-4428-B342-069DD09E0B03}" dt="2018-04-20T11:44:28.760" v="3927" actId="1076"/>
          <ac:picMkLst>
            <pc:docMk/>
            <pc:sldMk cId="3294223817" sldId="375"/>
            <ac:picMk id="4" creationId="{00000000-0000-0000-0000-000000000000}"/>
          </ac:picMkLst>
        </pc:picChg>
        <pc:picChg chg="del">
          <ac:chgData name="Paul Behan" userId="3dd5e58b-e9bc-46ea-ab82-ff124408224e" providerId="ADAL" clId="{EF221F49-C006-4428-B342-069DD09E0B03}" dt="2018-04-20T11:44:23.623" v="3926" actId="478"/>
          <ac:picMkLst>
            <pc:docMk/>
            <pc:sldMk cId="3294223817" sldId="375"/>
            <ac:picMk id="6" creationId="{00000000-0000-0000-0000-000000000000}"/>
          </ac:picMkLst>
        </pc:picChg>
        <pc:picChg chg="del">
          <ac:chgData name="Paul Behan" userId="3dd5e58b-e9bc-46ea-ab82-ff124408224e" providerId="ADAL" clId="{EF221F49-C006-4428-B342-069DD09E0B03}" dt="2018-04-20T11:44:22.394" v="3925" actId="478"/>
          <ac:picMkLst>
            <pc:docMk/>
            <pc:sldMk cId="3294223817" sldId="375"/>
            <ac:picMk id="8" creationId="{00000000-0000-0000-0000-000000000000}"/>
          </ac:picMkLst>
        </pc:picChg>
      </pc:sldChg>
      <pc:sldChg chg="delSp">
        <pc:chgData name="Paul Behan" userId="3dd5e58b-e9bc-46ea-ab82-ff124408224e" providerId="ADAL" clId="{EF221F49-C006-4428-B342-069DD09E0B03}" dt="2018-04-20T11:44:34.596" v="3929" actId="478"/>
        <pc:sldMkLst>
          <pc:docMk/>
          <pc:sldMk cId="1377697487" sldId="376"/>
        </pc:sldMkLst>
        <pc:picChg chg="del">
          <ac:chgData name="Paul Behan" userId="3dd5e58b-e9bc-46ea-ab82-ff124408224e" providerId="ADAL" clId="{EF221F49-C006-4428-B342-069DD09E0B03}" dt="2018-04-20T11:44:33.909" v="3928" actId="478"/>
          <ac:picMkLst>
            <pc:docMk/>
            <pc:sldMk cId="1377697487" sldId="376"/>
            <ac:picMk id="6" creationId="{00000000-0000-0000-0000-000000000000}"/>
          </ac:picMkLst>
        </pc:picChg>
        <pc:picChg chg="del">
          <ac:chgData name="Paul Behan" userId="3dd5e58b-e9bc-46ea-ab82-ff124408224e" providerId="ADAL" clId="{EF221F49-C006-4428-B342-069DD09E0B03}" dt="2018-04-20T11:44:34.596" v="3929" actId="478"/>
          <ac:picMkLst>
            <pc:docMk/>
            <pc:sldMk cId="1377697487" sldId="376"/>
            <ac:picMk id="8" creationId="{00000000-0000-0000-0000-000000000000}"/>
          </ac:picMkLst>
        </pc:picChg>
      </pc:sldChg>
      <pc:sldChg chg="delSp modSp">
        <pc:chgData name="Paul Behan" userId="3dd5e58b-e9bc-46ea-ab82-ff124408224e" providerId="ADAL" clId="{EF221F49-C006-4428-B342-069DD09E0B03}" dt="2018-04-20T11:44:49.425" v="3932" actId="1076"/>
        <pc:sldMkLst>
          <pc:docMk/>
          <pc:sldMk cId="1493187096" sldId="377"/>
        </pc:sldMkLst>
        <pc:picChg chg="mod">
          <ac:chgData name="Paul Behan" userId="3dd5e58b-e9bc-46ea-ab82-ff124408224e" providerId="ADAL" clId="{EF221F49-C006-4428-B342-069DD09E0B03}" dt="2018-04-20T11:44:49.425" v="3932" actId="1076"/>
          <ac:picMkLst>
            <pc:docMk/>
            <pc:sldMk cId="1493187096" sldId="377"/>
            <ac:picMk id="4" creationId="{00000000-0000-0000-0000-000000000000}"/>
          </ac:picMkLst>
        </pc:picChg>
        <pc:picChg chg="del">
          <ac:chgData name="Paul Behan" userId="3dd5e58b-e9bc-46ea-ab82-ff124408224e" providerId="ADAL" clId="{EF221F49-C006-4428-B342-069DD09E0B03}" dt="2018-04-20T11:44:45.499" v="3931" actId="478"/>
          <ac:picMkLst>
            <pc:docMk/>
            <pc:sldMk cId="1493187096" sldId="377"/>
            <ac:picMk id="6" creationId="{00000000-0000-0000-0000-000000000000}"/>
          </ac:picMkLst>
        </pc:picChg>
        <pc:picChg chg="del">
          <ac:chgData name="Paul Behan" userId="3dd5e58b-e9bc-46ea-ab82-ff124408224e" providerId="ADAL" clId="{EF221F49-C006-4428-B342-069DD09E0B03}" dt="2018-04-20T11:44:44.875" v="3930" actId="478"/>
          <ac:picMkLst>
            <pc:docMk/>
            <pc:sldMk cId="1493187096" sldId="377"/>
            <ac:picMk id="8" creationId="{00000000-0000-0000-0000-000000000000}"/>
          </ac:picMkLst>
        </pc:picChg>
      </pc:sldChg>
      <pc:sldChg chg="delSp modSp">
        <pc:chgData name="Paul Behan" userId="3dd5e58b-e9bc-46ea-ab82-ff124408224e" providerId="ADAL" clId="{EF221F49-C006-4428-B342-069DD09E0B03}" dt="2018-04-20T11:45:07.288" v="3935" actId="1076"/>
        <pc:sldMkLst>
          <pc:docMk/>
          <pc:sldMk cId="1829514585" sldId="378"/>
        </pc:sldMkLst>
        <pc:picChg chg="mod">
          <ac:chgData name="Paul Behan" userId="3dd5e58b-e9bc-46ea-ab82-ff124408224e" providerId="ADAL" clId="{EF221F49-C006-4428-B342-069DD09E0B03}" dt="2018-04-20T11:45:07.288" v="3935" actId="1076"/>
          <ac:picMkLst>
            <pc:docMk/>
            <pc:sldMk cId="1829514585" sldId="378"/>
            <ac:picMk id="3" creationId="{00000000-0000-0000-0000-000000000000}"/>
          </ac:picMkLst>
        </pc:picChg>
        <pc:picChg chg="del">
          <ac:chgData name="Paul Behan" userId="3dd5e58b-e9bc-46ea-ab82-ff124408224e" providerId="ADAL" clId="{EF221F49-C006-4428-B342-069DD09E0B03}" dt="2018-04-20T11:45:03.066" v="3933" actId="478"/>
          <ac:picMkLst>
            <pc:docMk/>
            <pc:sldMk cId="1829514585" sldId="378"/>
            <ac:picMk id="6" creationId="{00000000-0000-0000-0000-000000000000}"/>
          </ac:picMkLst>
        </pc:picChg>
        <pc:picChg chg="del">
          <ac:chgData name="Paul Behan" userId="3dd5e58b-e9bc-46ea-ab82-ff124408224e" providerId="ADAL" clId="{EF221F49-C006-4428-B342-069DD09E0B03}" dt="2018-04-20T11:45:03.816" v="3934" actId="478"/>
          <ac:picMkLst>
            <pc:docMk/>
            <pc:sldMk cId="1829514585" sldId="378"/>
            <ac:picMk id="8" creationId="{00000000-0000-0000-0000-000000000000}"/>
          </ac:picMkLst>
        </pc:picChg>
      </pc:sldChg>
      <pc:sldChg chg="delSp modSp">
        <pc:chgData name="Paul Behan" userId="3dd5e58b-e9bc-46ea-ab82-ff124408224e" providerId="ADAL" clId="{EF221F49-C006-4428-B342-069DD09E0B03}" dt="2018-04-20T11:47:20.796" v="3954" actId="1076"/>
        <pc:sldMkLst>
          <pc:docMk/>
          <pc:sldMk cId="2092128682" sldId="383"/>
        </pc:sldMkLst>
        <pc:picChg chg="mod">
          <ac:chgData name="Paul Behan" userId="3dd5e58b-e9bc-46ea-ab82-ff124408224e" providerId="ADAL" clId="{EF221F49-C006-4428-B342-069DD09E0B03}" dt="2018-04-20T11:47:20.796" v="3954" actId="1076"/>
          <ac:picMkLst>
            <pc:docMk/>
            <pc:sldMk cId="2092128682" sldId="383"/>
            <ac:picMk id="3" creationId="{00000000-0000-0000-0000-000000000000}"/>
          </ac:picMkLst>
        </pc:picChg>
        <pc:picChg chg="del">
          <ac:chgData name="Paul Behan" userId="3dd5e58b-e9bc-46ea-ab82-ff124408224e" providerId="ADAL" clId="{EF221F49-C006-4428-B342-069DD09E0B03}" dt="2018-04-20T11:47:16.386" v="3953" actId="478"/>
          <ac:picMkLst>
            <pc:docMk/>
            <pc:sldMk cId="2092128682" sldId="383"/>
            <ac:picMk id="6" creationId="{00000000-0000-0000-0000-000000000000}"/>
          </ac:picMkLst>
        </pc:picChg>
        <pc:picChg chg="del">
          <ac:chgData name="Paul Behan" userId="3dd5e58b-e9bc-46ea-ab82-ff124408224e" providerId="ADAL" clId="{EF221F49-C006-4428-B342-069DD09E0B03}" dt="2018-04-20T11:47:15.748" v="3952" actId="478"/>
          <ac:picMkLst>
            <pc:docMk/>
            <pc:sldMk cId="2092128682" sldId="383"/>
            <ac:picMk id="8" creationId="{00000000-0000-0000-0000-000000000000}"/>
          </ac:picMkLst>
        </pc:picChg>
      </pc:sldChg>
      <pc:sldChg chg="addSp delSp modSp modNotesTx">
        <pc:chgData name="Paul Behan" userId="3dd5e58b-e9bc-46ea-ab82-ff124408224e" providerId="ADAL" clId="{EF221F49-C006-4428-B342-069DD09E0B03}" dt="2018-04-20T11:58:10.270" v="4721" actId="478"/>
        <pc:sldMkLst>
          <pc:docMk/>
          <pc:sldMk cId="2813227367" sldId="384"/>
        </pc:sldMkLst>
        <pc:spChg chg="add mod">
          <ac:chgData name="Paul Behan" userId="3dd5e58b-e9bc-46ea-ab82-ff124408224e" providerId="ADAL" clId="{EF221F49-C006-4428-B342-069DD09E0B03}" dt="2018-04-20T11:48:24.147" v="3959" actId="1076"/>
          <ac:spMkLst>
            <pc:docMk/>
            <pc:sldMk cId="2813227367" sldId="384"/>
            <ac:spMk id="9" creationId="{148F39F5-FFCC-4623-9349-8354077E0183}"/>
          </ac:spMkLst>
        </pc:spChg>
        <pc:picChg chg="del">
          <ac:chgData name="Paul Behan" userId="3dd5e58b-e9bc-46ea-ab82-ff124408224e" providerId="ADAL" clId="{EF221F49-C006-4428-B342-069DD09E0B03}" dt="2018-04-20T11:58:08.740" v="4720" actId="478"/>
          <ac:picMkLst>
            <pc:docMk/>
            <pc:sldMk cId="2813227367" sldId="384"/>
            <ac:picMk id="6" creationId="{00000000-0000-0000-0000-000000000000}"/>
          </ac:picMkLst>
        </pc:picChg>
        <pc:picChg chg="del">
          <ac:chgData name="Paul Behan" userId="3dd5e58b-e9bc-46ea-ab82-ff124408224e" providerId="ADAL" clId="{EF221F49-C006-4428-B342-069DD09E0B03}" dt="2018-04-20T11:58:10.270" v="4721" actId="478"/>
          <ac:picMkLst>
            <pc:docMk/>
            <pc:sldMk cId="2813227367" sldId="384"/>
            <ac:picMk id="8" creationId="{00000000-0000-0000-0000-000000000000}"/>
          </ac:picMkLst>
        </pc:picChg>
      </pc:sldChg>
      <pc:sldChg chg="delSp modSp">
        <pc:chgData name="Paul Behan" userId="3dd5e58b-e9bc-46ea-ab82-ff124408224e" providerId="ADAL" clId="{EF221F49-C006-4428-B342-069DD09E0B03}" dt="2018-04-20T11:48:39.534" v="3962" actId="1076"/>
        <pc:sldMkLst>
          <pc:docMk/>
          <pc:sldMk cId="1171739505" sldId="387"/>
        </pc:sldMkLst>
        <pc:picChg chg="mod">
          <ac:chgData name="Paul Behan" userId="3dd5e58b-e9bc-46ea-ab82-ff124408224e" providerId="ADAL" clId="{EF221F49-C006-4428-B342-069DD09E0B03}" dt="2018-04-20T11:48:39.534" v="3962" actId="1076"/>
          <ac:picMkLst>
            <pc:docMk/>
            <pc:sldMk cId="1171739505" sldId="387"/>
            <ac:picMk id="3" creationId="{00000000-0000-0000-0000-000000000000}"/>
          </ac:picMkLst>
        </pc:picChg>
        <pc:picChg chg="del">
          <ac:chgData name="Paul Behan" userId="3dd5e58b-e9bc-46ea-ab82-ff124408224e" providerId="ADAL" clId="{EF221F49-C006-4428-B342-069DD09E0B03}" dt="2018-04-20T11:48:34.212" v="3960" actId="478"/>
          <ac:picMkLst>
            <pc:docMk/>
            <pc:sldMk cId="1171739505" sldId="387"/>
            <ac:picMk id="6" creationId="{00000000-0000-0000-0000-000000000000}"/>
          </ac:picMkLst>
        </pc:picChg>
        <pc:picChg chg="del">
          <ac:chgData name="Paul Behan" userId="3dd5e58b-e9bc-46ea-ab82-ff124408224e" providerId="ADAL" clId="{EF221F49-C006-4428-B342-069DD09E0B03}" dt="2018-04-20T11:48:35.160" v="3961" actId="478"/>
          <ac:picMkLst>
            <pc:docMk/>
            <pc:sldMk cId="1171739505" sldId="387"/>
            <ac:picMk id="8" creationId="{00000000-0000-0000-0000-000000000000}"/>
          </ac:picMkLst>
        </pc:picChg>
      </pc:sldChg>
      <pc:sldChg chg="delSp">
        <pc:chgData name="Paul Behan" userId="3dd5e58b-e9bc-46ea-ab82-ff124408224e" providerId="ADAL" clId="{EF221F49-C006-4428-B342-069DD09E0B03}" dt="2018-04-20T11:49:01.293" v="3964" actId="478"/>
        <pc:sldMkLst>
          <pc:docMk/>
          <pc:sldMk cId="1920315217" sldId="388"/>
        </pc:sldMkLst>
        <pc:picChg chg="del">
          <ac:chgData name="Paul Behan" userId="3dd5e58b-e9bc-46ea-ab82-ff124408224e" providerId="ADAL" clId="{EF221F49-C006-4428-B342-069DD09E0B03}" dt="2018-04-20T11:49:00.507" v="3963" actId="478"/>
          <ac:picMkLst>
            <pc:docMk/>
            <pc:sldMk cId="1920315217" sldId="388"/>
            <ac:picMk id="6" creationId="{00000000-0000-0000-0000-000000000000}"/>
          </ac:picMkLst>
        </pc:picChg>
        <pc:picChg chg="del">
          <ac:chgData name="Paul Behan" userId="3dd5e58b-e9bc-46ea-ab82-ff124408224e" providerId="ADAL" clId="{EF221F49-C006-4428-B342-069DD09E0B03}" dt="2018-04-20T11:49:01.293" v="3964" actId="478"/>
          <ac:picMkLst>
            <pc:docMk/>
            <pc:sldMk cId="1920315217" sldId="388"/>
            <ac:picMk id="8" creationId="{00000000-0000-0000-0000-000000000000}"/>
          </ac:picMkLst>
        </pc:picChg>
      </pc:sldChg>
      <pc:sldChg chg="addSp delSp modSp">
        <pc:chgData name="Paul Behan" userId="3dd5e58b-e9bc-46ea-ab82-ff124408224e" providerId="ADAL" clId="{EF221F49-C006-4428-B342-069DD09E0B03}" dt="2018-04-20T11:50:23.934" v="3979" actId="1076"/>
        <pc:sldMkLst>
          <pc:docMk/>
          <pc:sldMk cId="1325101925" sldId="389"/>
        </pc:sldMkLst>
        <pc:spChg chg="mod">
          <ac:chgData name="Paul Behan" userId="3dd5e58b-e9bc-46ea-ab82-ff124408224e" providerId="ADAL" clId="{EF221F49-C006-4428-B342-069DD09E0B03}" dt="2018-04-20T11:49:29.277" v="3972" actId="1076"/>
          <ac:spMkLst>
            <pc:docMk/>
            <pc:sldMk cId="1325101925" sldId="389"/>
            <ac:spMk id="5" creationId="{00000000-0000-0000-0000-000000000000}"/>
          </ac:spMkLst>
        </pc:spChg>
        <pc:spChg chg="add mod">
          <ac:chgData name="Paul Behan" userId="3dd5e58b-e9bc-46ea-ab82-ff124408224e" providerId="ADAL" clId="{EF221F49-C006-4428-B342-069DD09E0B03}" dt="2018-04-20T11:50:23.934" v="3979" actId="1076"/>
          <ac:spMkLst>
            <pc:docMk/>
            <pc:sldMk cId="1325101925" sldId="389"/>
            <ac:spMk id="9" creationId="{21CFEEB9-563D-4B99-84CA-76D0DCDA0B42}"/>
          </ac:spMkLst>
        </pc:spChg>
        <pc:picChg chg="del mod">
          <ac:chgData name="Paul Behan" userId="3dd5e58b-e9bc-46ea-ab82-ff124408224e" providerId="ADAL" clId="{EF221F49-C006-4428-B342-069DD09E0B03}" dt="2018-04-20T11:49:31.732" v="3974" actId="478"/>
          <ac:picMkLst>
            <pc:docMk/>
            <pc:sldMk cId="1325101925" sldId="389"/>
            <ac:picMk id="6" creationId="{00000000-0000-0000-0000-000000000000}"/>
          </ac:picMkLst>
        </pc:picChg>
        <pc:picChg chg="mod">
          <ac:chgData name="Paul Behan" userId="3dd5e58b-e9bc-46ea-ab82-ff124408224e" providerId="ADAL" clId="{EF221F49-C006-4428-B342-069DD09E0B03}" dt="2018-04-20T11:49:12.571" v="3966" actId="14100"/>
          <ac:picMkLst>
            <pc:docMk/>
            <pc:sldMk cId="1325101925" sldId="389"/>
            <ac:picMk id="7" creationId="{00000000-0000-0000-0000-000000000000}"/>
          </ac:picMkLst>
        </pc:picChg>
        <pc:picChg chg="del">
          <ac:chgData name="Paul Behan" userId="3dd5e58b-e9bc-46ea-ab82-ff124408224e" providerId="ADAL" clId="{EF221F49-C006-4428-B342-069DD09E0B03}" dt="2018-04-20T11:49:32.382" v="3975" actId="478"/>
          <ac:picMkLst>
            <pc:docMk/>
            <pc:sldMk cId="1325101925" sldId="389"/>
            <ac:picMk id="8" creationId="{00000000-0000-0000-0000-000000000000}"/>
          </ac:picMkLst>
        </pc:picChg>
      </pc:sldChg>
      <pc:sldChg chg="addSp delSp modSp">
        <pc:chgData name="Paul Behan" userId="3dd5e58b-e9bc-46ea-ab82-ff124408224e" providerId="ADAL" clId="{EF221F49-C006-4428-B342-069DD09E0B03}" dt="2018-04-20T11:50:30.610" v="3980" actId="478"/>
        <pc:sldMkLst>
          <pc:docMk/>
          <pc:sldMk cId="2037186826" sldId="394"/>
        </pc:sldMkLst>
        <pc:spChg chg="mod">
          <ac:chgData name="Paul Behan" userId="3dd5e58b-e9bc-46ea-ab82-ff124408224e" providerId="ADAL" clId="{EF221F49-C006-4428-B342-069DD09E0B03}" dt="2018-04-20T11:21:38.166" v="3222" actId="1076"/>
          <ac:spMkLst>
            <pc:docMk/>
            <pc:sldMk cId="2037186826" sldId="394"/>
            <ac:spMk id="2" creationId="{00000000-0000-0000-0000-000000000000}"/>
          </ac:spMkLst>
        </pc:spChg>
        <pc:spChg chg="mod">
          <ac:chgData name="Paul Behan" userId="3dd5e58b-e9bc-46ea-ab82-ff124408224e" providerId="ADAL" clId="{EF221F49-C006-4428-B342-069DD09E0B03}" dt="2018-04-20T11:21:32.939" v="3221" actId="1076"/>
          <ac:spMkLst>
            <pc:docMk/>
            <pc:sldMk cId="2037186826" sldId="394"/>
            <ac:spMk id="3" creationId="{00000000-0000-0000-0000-000000000000}"/>
          </ac:spMkLst>
        </pc:spChg>
        <pc:spChg chg="del">
          <ac:chgData name="Paul Behan" userId="3dd5e58b-e9bc-46ea-ab82-ff124408224e" providerId="ADAL" clId="{EF221F49-C006-4428-B342-069DD09E0B03}" dt="2018-04-20T11:21:22.306" v="3219" actId="478"/>
          <ac:spMkLst>
            <pc:docMk/>
            <pc:sldMk cId="2037186826" sldId="394"/>
            <ac:spMk id="4" creationId="{00000000-0000-0000-0000-000000000000}"/>
          </ac:spMkLst>
        </pc:spChg>
        <pc:spChg chg="add mod">
          <ac:chgData name="Paul Behan" userId="3dd5e58b-e9bc-46ea-ab82-ff124408224e" providerId="ADAL" clId="{EF221F49-C006-4428-B342-069DD09E0B03}" dt="2018-04-20T11:50:30.610" v="3980" actId="478"/>
          <ac:spMkLst>
            <pc:docMk/>
            <pc:sldMk cId="2037186826" sldId="394"/>
            <ac:spMk id="6" creationId="{B99FDE88-CEC1-48FA-92CB-F122D77C48B3}"/>
          </ac:spMkLst>
        </pc:spChg>
      </pc:sldChg>
      <pc:sldChg chg="delSp modSp modNotesTx">
        <pc:chgData name="Paul Behan" userId="3dd5e58b-e9bc-46ea-ab82-ff124408224e" providerId="ADAL" clId="{EF221F49-C006-4428-B342-069DD09E0B03}" dt="2018-04-20T10:49:32.243" v="2623" actId="207"/>
        <pc:sldMkLst>
          <pc:docMk/>
          <pc:sldMk cId="321079213" sldId="395"/>
        </pc:sldMkLst>
        <pc:spChg chg="mod">
          <ac:chgData name="Paul Behan" userId="3dd5e58b-e9bc-46ea-ab82-ff124408224e" providerId="ADAL" clId="{EF221F49-C006-4428-B342-069DD09E0B03}" dt="2018-04-20T10:46:00.961" v="2232" actId="1076"/>
          <ac:spMkLst>
            <pc:docMk/>
            <pc:sldMk cId="321079213" sldId="395"/>
            <ac:spMk id="2" creationId="{00000000-0000-0000-0000-000000000000}"/>
          </ac:spMkLst>
        </pc:spChg>
        <pc:spChg chg="del">
          <ac:chgData name="Paul Behan" userId="3dd5e58b-e9bc-46ea-ab82-ff124408224e" providerId="ADAL" clId="{EF221F49-C006-4428-B342-069DD09E0B03}" dt="2018-04-20T10:44:08.657" v="2066" actId="478"/>
          <ac:spMkLst>
            <pc:docMk/>
            <pc:sldMk cId="321079213" sldId="395"/>
            <ac:spMk id="4" creationId="{00000000-0000-0000-0000-000000000000}"/>
          </ac:spMkLst>
        </pc:spChg>
      </pc:sldChg>
      <pc:sldChg chg="addSp modSp add modNotesTx">
        <pc:chgData name="Paul Behan" userId="3dd5e58b-e9bc-46ea-ab82-ff124408224e" providerId="ADAL" clId="{EF221F49-C006-4428-B342-069DD09E0B03}" dt="2018-04-20T11:53:48.369" v="4364" actId="20577"/>
        <pc:sldMkLst>
          <pc:docMk/>
          <pc:sldMk cId="2529603821" sldId="396"/>
        </pc:sldMkLst>
        <pc:spChg chg="mod">
          <ac:chgData name="Paul Behan" userId="3dd5e58b-e9bc-46ea-ab82-ff124408224e" providerId="ADAL" clId="{EF221F49-C006-4428-B342-069DD09E0B03}" dt="2018-04-20T09:11:06.070" v="335" actId="1076"/>
          <ac:spMkLst>
            <pc:docMk/>
            <pc:sldMk cId="2529603821" sldId="396"/>
            <ac:spMk id="2" creationId="{00000000-0000-0000-0000-000000000000}"/>
          </ac:spMkLst>
        </pc:spChg>
        <pc:spChg chg="add mod">
          <ac:chgData name="Paul Behan" userId="3dd5e58b-e9bc-46ea-ab82-ff124408224e" providerId="ADAL" clId="{EF221F49-C006-4428-B342-069DD09E0B03}" dt="2018-04-20T09:09:09.195" v="184" actId="27636"/>
          <ac:spMkLst>
            <pc:docMk/>
            <pc:sldMk cId="2529603821" sldId="396"/>
            <ac:spMk id="3" creationId="{AAD9A832-03AE-4692-9F95-9DD3936DB5F8}"/>
          </ac:spMkLst>
        </pc:spChg>
      </pc:sldChg>
      <pc:sldChg chg="addSp modSp add">
        <pc:chgData name="Paul Behan" userId="3dd5e58b-e9bc-46ea-ab82-ff124408224e" providerId="ADAL" clId="{EF221F49-C006-4428-B342-069DD09E0B03}" dt="2018-04-20T11:29:53.481" v="3278" actId="27636"/>
        <pc:sldMkLst>
          <pc:docMk/>
          <pc:sldMk cId="1196592364" sldId="397"/>
        </pc:sldMkLst>
        <pc:spChg chg="mod">
          <ac:chgData name="Paul Behan" userId="3dd5e58b-e9bc-46ea-ab82-ff124408224e" providerId="ADAL" clId="{EF221F49-C006-4428-B342-069DD09E0B03}" dt="2018-04-20T11:29:53.481" v="3278" actId="27636"/>
          <ac:spMkLst>
            <pc:docMk/>
            <pc:sldMk cId="1196592364" sldId="397"/>
            <ac:spMk id="3" creationId="{AAD9A832-03AE-4692-9F95-9DD3936DB5F8}"/>
          </ac:spMkLst>
        </pc:spChg>
        <pc:spChg chg="add mod">
          <ac:chgData name="Paul Behan" userId="3dd5e58b-e9bc-46ea-ab82-ff124408224e" providerId="ADAL" clId="{EF221F49-C006-4428-B342-069DD09E0B03}" dt="2018-04-20T09:11:52.463" v="340" actId="1076"/>
          <ac:spMkLst>
            <pc:docMk/>
            <pc:sldMk cId="1196592364" sldId="397"/>
            <ac:spMk id="4" creationId="{4536C5C3-1EA1-485F-9B87-F6C307C44AF7}"/>
          </ac:spMkLst>
        </pc:spChg>
      </pc:sldChg>
      <pc:sldChg chg="modSp add modNotesTx">
        <pc:chgData name="Paul Behan" userId="3dd5e58b-e9bc-46ea-ab82-ff124408224e" providerId="ADAL" clId="{EF221F49-C006-4428-B342-069DD09E0B03}" dt="2018-04-20T10:27:03.035" v="1740" actId="20577"/>
        <pc:sldMkLst>
          <pc:docMk/>
          <pc:sldMk cId="2707340702" sldId="398"/>
        </pc:sldMkLst>
        <pc:spChg chg="mod">
          <ac:chgData name="Paul Behan" userId="3dd5e58b-e9bc-46ea-ab82-ff124408224e" providerId="ADAL" clId="{EF221F49-C006-4428-B342-069DD09E0B03}" dt="2018-04-20T10:26:18.532" v="1578" actId="1076"/>
          <ac:spMkLst>
            <pc:docMk/>
            <pc:sldMk cId="2707340702" sldId="398"/>
            <ac:spMk id="4" creationId="{583CFFB5-E78D-480E-B8C0-33F9BB69A26E}"/>
          </ac:spMkLst>
        </pc:spChg>
      </pc:sldChg>
      <pc:sldChg chg="addSp delSp modSp add modNotesTx">
        <pc:chgData name="Paul Behan" userId="3dd5e58b-e9bc-46ea-ab82-ff124408224e" providerId="ADAL" clId="{EF221F49-C006-4428-B342-069DD09E0B03}" dt="2018-04-20T11:54:44.064" v="4365" actId="113"/>
        <pc:sldMkLst>
          <pc:docMk/>
          <pc:sldMk cId="1332434024" sldId="399"/>
        </pc:sldMkLst>
        <pc:spChg chg="add mod">
          <ac:chgData name="Paul Behan" userId="3dd5e58b-e9bc-46ea-ab82-ff124408224e" providerId="ADAL" clId="{EF221F49-C006-4428-B342-069DD09E0B03}" dt="2018-04-20T10:28:24.357" v="1881" actId="1076"/>
          <ac:spMkLst>
            <pc:docMk/>
            <pc:sldMk cId="1332434024" sldId="399"/>
            <ac:spMk id="2" creationId="{F75F3DFE-3F65-4457-B7F3-81067BD6F614}"/>
          </ac:spMkLst>
        </pc:spChg>
        <pc:spChg chg="mod">
          <ac:chgData name="Paul Behan" userId="3dd5e58b-e9bc-46ea-ab82-ff124408224e" providerId="ADAL" clId="{EF221F49-C006-4428-B342-069DD09E0B03}" dt="2018-04-20T10:32:36.877" v="1892" actId="1076"/>
          <ac:spMkLst>
            <pc:docMk/>
            <pc:sldMk cId="1332434024" sldId="399"/>
            <ac:spMk id="4" creationId="{583CFFB5-E78D-480E-B8C0-33F9BB69A26E}"/>
          </ac:spMkLst>
        </pc:spChg>
        <pc:picChg chg="del">
          <ac:chgData name="Paul Behan" userId="3dd5e58b-e9bc-46ea-ab82-ff124408224e" providerId="ADAL" clId="{EF221F49-C006-4428-B342-069DD09E0B03}" dt="2018-04-20T10:25:00.902" v="1568" actId="478"/>
          <ac:picMkLst>
            <pc:docMk/>
            <pc:sldMk cId="1332434024" sldId="399"/>
            <ac:picMk id="2049" creationId="{B76B080A-BE74-48DC-8C17-03649E9D89EF}"/>
          </ac:picMkLst>
        </pc:picChg>
        <pc:picChg chg="add mod">
          <ac:chgData name="Paul Behan" userId="3dd5e58b-e9bc-46ea-ab82-ff124408224e" providerId="ADAL" clId="{EF221F49-C006-4428-B342-069DD09E0B03}" dt="2018-04-20T10:32:43.620" v="1895" actId="1076"/>
          <ac:picMkLst>
            <pc:docMk/>
            <pc:sldMk cId="1332434024" sldId="399"/>
            <ac:picMk id="2050" creationId="{A1F83FFF-009B-437E-AE12-EBCD70182F0E}"/>
          </ac:picMkLst>
        </pc:picChg>
      </pc:sldChg>
      <pc:sldChg chg="addSp delSp modSp delAnim modAnim modNotesTx">
        <pc:chgData name="Paul Behan" userId="3dd5e58b-e9bc-46ea-ab82-ff124408224e" providerId="ADAL" clId="{EF221F49-C006-4428-B342-069DD09E0B03}" dt="2018-04-20T11:19:57.063" v="3216" actId="478"/>
        <pc:sldMkLst>
          <pc:docMk/>
          <pc:sldMk cId="1290477339" sldId="400"/>
        </pc:sldMkLst>
        <pc:spChg chg="mod">
          <ac:chgData name="Paul Behan" userId="3dd5e58b-e9bc-46ea-ab82-ff124408224e" providerId="ADAL" clId="{EF221F49-C006-4428-B342-069DD09E0B03}" dt="2018-04-20T10:43:49.523" v="2065" actId="1076"/>
          <ac:spMkLst>
            <pc:docMk/>
            <pc:sldMk cId="1290477339" sldId="400"/>
            <ac:spMk id="2" creationId="{15428666-B47F-4AF1-8D54-79408A10D02D}"/>
          </ac:spMkLst>
        </pc:spChg>
        <pc:spChg chg="add mod">
          <ac:chgData name="Paul Behan" userId="3dd5e58b-e9bc-46ea-ab82-ff124408224e" providerId="ADAL" clId="{EF221F49-C006-4428-B342-069DD09E0B03}" dt="2018-04-20T10:52:12.001" v="2665" actId="207"/>
          <ac:spMkLst>
            <pc:docMk/>
            <pc:sldMk cId="1290477339" sldId="400"/>
            <ac:spMk id="3" creationId="{11FE6348-6B03-4E3B-89A2-C3C5FF25213A}"/>
          </ac:spMkLst>
        </pc:spChg>
        <pc:spChg chg="mod">
          <ac:chgData name="Paul Behan" userId="3dd5e58b-e9bc-46ea-ab82-ff124408224e" providerId="ADAL" clId="{EF221F49-C006-4428-B342-069DD09E0B03}" dt="2018-04-20T10:43:20.350" v="2036" actId="1076"/>
          <ac:spMkLst>
            <pc:docMk/>
            <pc:sldMk cId="1290477339" sldId="400"/>
            <ac:spMk id="5" creationId="{9F579781-3424-43AA-BE7F-CFFF4F1B12D5}"/>
          </ac:spMkLst>
        </pc:spChg>
        <pc:spChg chg="mod">
          <ac:chgData name="Paul Behan" userId="3dd5e58b-e9bc-46ea-ab82-ff124408224e" providerId="ADAL" clId="{EF221F49-C006-4428-B342-069DD09E0B03}" dt="2018-04-20T10:40:49.399" v="1971" actId="1076"/>
          <ac:spMkLst>
            <pc:docMk/>
            <pc:sldMk cId="1290477339" sldId="400"/>
            <ac:spMk id="6" creationId="{9F4E9753-84F2-444C-87B4-184F09F8B279}"/>
          </ac:spMkLst>
        </pc:spChg>
        <pc:spChg chg="mod">
          <ac:chgData name="Paul Behan" userId="3dd5e58b-e9bc-46ea-ab82-ff124408224e" providerId="ADAL" clId="{EF221F49-C006-4428-B342-069DD09E0B03}" dt="2018-04-20T10:43:25.399" v="2038" actId="1076"/>
          <ac:spMkLst>
            <pc:docMk/>
            <pc:sldMk cId="1290477339" sldId="400"/>
            <ac:spMk id="7" creationId="{A157CB29-27C8-4FAF-90E2-B48B69576D98}"/>
          </ac:spMkLst>
        </pc:spChg>
        <pc:spChg chg="add mod">
          <ac:chgData name="Paul Behan" userId="3dd5e58b-e9bc-46ea-ab82-ff124408224e" providerId="ADAL" clId="{EF221F49-C006-4428-B342-069DD09E0B03}" dt="2018-04-20T11:19:04.708" v="3212" actId="1076"/>
          <ac:spMkLst>
            <pc:docMk/>
            <pc:sldMk cId="1290477339" sldId="400"/>
            <ac:spMk id="8" creationId="{8664337E-DFAE-4DD3-A80F-3399E0BAA475}"/>
          </ac:spMkLst>
        </pc:spChg>
        <pc:spChg chg="del">
          <ac:chgData name="Paul Behan" userId="3dd5e58b-e9bc-46ea-ab82-ff124408224e" providerId="ADAL" clId="{EF221F49-C006-4428-B342-069DD09E0B03}" dt="2018-04-20T10:40:13.913" v="1958" actId="478"/>
          <ac:spMkLst>
            <pc:docMk/>
            <pc:sldMk cId="1290477339" sldId="400"/>
            <ac:spMk id="28" creationId="{556790FF-673D-4229-BEF6-6D9D7B6CD252}"/>
          </ac:spMkLst>
        </pc:spChg>
        <pc:spChg chg="del">
          <ac:chgData name="Paul Behan" userId="3dd5e58b-e9bc-46ea-ab82-ff124408224e" providerId="ADAL" clId="{EF221F49-C006-4428-B342-069DD09E0B03}" dt="2018-04-20T10:40:17.406" v="1960" actId="478"/>
          <ac:spMkLst>
            <pc:docMk/>
            <pc:sldMk cId="1290477339" sldId="400"/>
            <ac:spMk id="30" creationId="{E0C23014-CD48-4B7B-AE09-ABE3F97E55C8}"/>
          </ac:spMkLst>
        </pc:spChg>
        <pc:spChg chg="add mod">
          <ac:chgData name="Paul Behan" userId="3dd5e58b-e9bc-46ea-ab82-ff124408224e" providerId="ADAL" clId="{EF221F49-C006-4428-B342-069DD09E0B03}" dt="2018-04-20T10:43:22.930" v="2037" actId="1076"/>
          <ac:spMkLst>
            <pc:docMk/>
            <pc:sldMk cId="1290477339" sldId="400"/>
            <ac:spMk id="31" creationId="{80514953-6D4B-40C1-BF3E-E7B011B88134}"/>
          </ac:spMkLst>
        </pc:spChg>
        <pc:spChg chg="del">
          <ac:chgData name="Paul Behan" userId="3dd5e58b-e9bc-46ea-ab82-ff124408224e" providerId="ADAL" clId="{EF221F49-C006-4428-B342-069DD09E0B03}" dt="2018-04-20T10:51:13.656" v="2631" actId="478"/>
          <ac:spMkLst>
            <pc:docMk/>
            <pc:sldMk cId="1290477339" sldId="400"/>
            <ac:spMk id="32" creationId="{29B8968C-77B4-4345-A1BB-E59D0623A5E8}"/>
          </ac:spMkLst>
        </pc:spChg>
        <pc:spChg chg="add mod">
          <ac:chgData name="Paul Behan" userId="3dd5e58b-e9bc-46ea-ab82-ff124408224e" providerId="ADAL" clId="{EF221F49-C006-4428-B342-069DD09E0B03}" dt="2018-04-20T10:43:16.988" v="2035" actId="1076"/>
          <ac:spMkLst>
            <pc:docMk/>
            <pc:sldMk cId="1290477339" sldId="400"/>
            <ac:spMk id="33" creationId="{945A1A47-A7A5-4C57-9328-5EFA43B9D620}"/>
          </ac:spMkLst>
        </pc:spChg>
        <pc:spChg chg="add mod">
          <ac:chgData name="Paul Behan" userId="3dd5e58b-e9bc-46ea-ab82-ff124408224e" providerId="ADAL" clId="{EF221F49-C006-4428-B342-069DD09E0B03}" dt="2018-04-20T10:43:11.167" v="2033" actId="1076"/>
          <ac:spMkLst>
            <pc:docMk/>
            <pc:sldMk cId="1290477339" sldId="400"/>
            <ac:spMk id="34" creationId="{A1172818-D5F6-4823-81D9-F24D1DA926CF}"/>
          </ac:spMkLst>
        </pc:spChg>
        <pc:spChg chg="add mod">
          <ac:chgData name="Paul Behan" userId="3dd5e58b-e9bc-46ea-ab82-ff124408224e" providerId="ADAL" clId="{EF221F49-C006-4428-B342-069DD09E0B03}" dt="2018-04-20T10:43:08.075" v="2032" actId="1076"/>
          <ac:spMkLst>
            <pc:docMk/>
            <pc:sldMk cId="1290477339" sldId="400"/>
            <ac:spMk id="35" creationId="{1399200B-CA9F-4C7E-B3D2-B5D78284D16C}"/>
          </ac:spMkLst>
        </pc:spChg>
        <pc:spChg chg="add mod">
          <ac:chgData name="Paul Behan" userId="3dd5e58b-e9bc-46ea-ab82-ff124408224e" providerId="ADAL" clId="{EF221F49-C006-4428-B342-069DD09E0B03}" dt="2018-04-20T10:43:14.195" v="2034" actId="1076"/>
          <ac:spMkLst>
            <pc:docMk/>
            <pc:sldMk cId="1290477339" sldId="400"/>
            <ac:spMk id="36" creationId="{4CB372F9-486E-4E93-9276-6537B1CC893B}"/>
          </ac:spMkLst>
        </pc:spChg>
        <pc:spChg chg="add mod">
          <ac:chgData name="Paul Behan" userId="3dd5e58b-e9bc-46ea-ab82-ff124408224e" providerId="ADAL" clId="{EF221F49-C006-4428-B342-069DD09E0B03}" dt="2018-04-20T11:00:32.008" v="2720" actId="20577"/>
          <ac:spMkLst>
            <pc:docMk/>
            <pc:sldMk cId="1290477339" sldId="400"/>
            <ac:spMk id="40" creationId="{03949D76-F47B-44F8-851D-59477D59BD73}"/>
          </ac:spMkLst>
        </pc:spChg>
        <pc:spChg chg="add mod">
          <ac:chgData name="Paul Behan" userId="3dd5e58b-e9bc-46ea-ab82-ff124408224e" providerId="ADAL" clId="{EF221F49-C006-4428-B342-069DD09E0B03}" dt="2018-04-20T11:13:32.545" v="2932" actId="20577"/>
          <ac:spMkLst>
            <pc:docMk/>
            <pc:sldMk cId="1290477339" sldId="400"/>
            <ac:spMk id="44" creationId="{B17A93F4-582F-4E32-A47F-BFAAEF3DEE1A}"/>
          </ac:spMkLst>
        </pc:spChg>
        <pc:spChg chg="add mod ord">
          <ac:chgData name="Paul Behan" userId="3dd5e58b-e9bc-46ea-ab82-ff124408224e" providerId="ADAL" clId="{EF221F49-C006-4428-B342-069DD09E0B03}" dt="2018-04-20T11:12:31.430" v="2926" actId="166"/>
          <ac:spMkLst>
            <pc:docMk/>
            <pc:sldMk cId="1290477339" sldId="400"/>
            <ac:spMk id="48" creationId="{D57A563A-DBD7-438C-81D3-578E217FCF2D}"/>
          </ac:spMkLst>
        </pc:spChg>
        <pc:grpChg chg="del mod">
          <ac:chgData name="Paul Behan" userId="3dd5e58b-e9bc-46ea-ab82-ff124408224e" providerId="ADAL" clId="{EF221F49-C006-4428-B342-069DD09E0B03}" dt="2018-04-20T10:51:21.689" v="2636" actId="478"/>
          <ac:grpSpMkLst>
            <pc:docMk/>
            <pc:sldMk cId="1290477339" sldId="400"/>
            <ac:grpSpMk id="14" creationId="{BC0C6F90-222B-416B-AB91-B2579B969931}"/>
          </ac:grpSpMkLst>
        </pc:grpChg>
        <pc:grpChg chg="del mod">
          <ac:chgData name="Paul Behan" userId="3dd5e58b-e9bc-46ea-ab82-ff124408224e" providerId="ADAL" clId="{EF221F49-C006-4428-B342-069DD09E0B03}" dt="2018-04-20T10:51:23.672" v="2639" actId="478"/>
          <ac:grpSpMkLst>
            <pc:docMk/>
            <pc:sldMk cId="1290477339" sldId="400"/>
            <ac:grpSpMk id="18" creationId="{6630C176-0FAD-482F-81CF-C13ABBE1CBE7}"/>
          </ac:grpSpMkLst>
        </pc:grpChg>
        <pc:grpChg chg="mod">
          <ac:chgData name="Paul Behan" userId="3dd5e58b-e9bc-46ea-ab82-ff124408224e" providerId="ADAL" clId="{EF221F49-C006-4428-B342-069DD09E0B03}" dt="2018-04-20T10:52:20.750" v="2666" actId="1076"/>
          <ac:grpSpMkLst>
            <pc:docMk/>
            <pc:sldMk cId="1290477339" sldId="400"/>
            <ac:grpSpMk id="23" creationId="{D2508533-F353-4FA2-AA29-A31B63406234}"/>
          </ac:grpSpMkLst>
        </pc:grpChg>
        <pc:grpChg chg="add mod">
          <ac:chgData name="Paul Behan" userId="3dd5e58b-e9bc-46ea-ab82-ff124408224e" providerId="ADAL" clId="{EF221F49-C006-4428-B342-069DD09E0B03}" dt="2018-04-20T11:00:57.251" v="2722" actId="1076"/>
          <ac:grpSpMkLst>
            <pc:docMk/>
            <pc:sldMk cId="1290477339" sldId="400"/>
            <ac:grpSpMk id="37" creationId="{912D15AD-AEA4-458B-98F5-5E46B0B85A29}"/>
          </ac:grpSpMkLst>
        </pc:grpChg>
        <pc:grpChg chg="add mod">
          <ac:chgData name="Paul Behan" userId="3dd5e58b-e9bc-46ea-ab82-ff124408224e" providerId="ADAL" clId="{EF221F49-C006-4428-B342-069DD09E0B03}" dt="2018-04-20T11:01:04.780" v="2724" actId="1076"/>
          <ac:grpSpMkLst>
            <pc:docMk/>
            <pc:sldMk cId="1290477339" sldId="400"/>
            <ac:grpSpMk id="41" creationId="{3C0C0F96-9785-48A3-B364-004263337D6A}"/>
          </ac:grpSpMkLst>
        </pc:grpChg>
        <pc:grpChg chg="add mod ord">
          <ac:chgData name="Paul Behan" userId="3dd5e58b-e9bc-46ea-ab82-ff124408224e" providerId="ADAL" clId="{EF221F49-C006-4428-B342-069DD09E0B03}" dt="2018-04-20T11:13:21.068" v="2930" actId="1076"/>
          <ac:grpSpMkLst>
            <pc:docMk/>
            <pc:sldMk cId="1290477339" sldId="400"/>
            <ac:grpSpMk id="45" creationId="{19062A0A-B4F2-46D3-9013-CD65B6748CAA}"/>
          </ac:grpSpMkLst>
        </pc:grpChg>
        <pc:grpChg chg="add mod ord">
          <ac:chgData name="Paul Behan" userId="3dd5e58b-e9bc-46ea-ab82-ff124408224e" providerId="ADAL" clId="{EF221F49-C006-4428-B342-069DD09E0B03}" dt="2018-04-20T11:12:18.800" v="2923" actId="1076"/>
          <ac:grpSpMkLst>
            <pc:docMk/>
            <pc:sldMk cId="1290477339" sldId="400"/>
            <ac:grpSpMk id="49" creationId="{AC530D85-5EDB-43C6-8BFB-47BA7440F3B7}"/>
          </ac:grpSpMkLst>
        </pc:grpChg>
        <pc:graphicFrameChg chg="mod modGraphic">
          <ac:chgData name="Paul Behan" userId="3dd5e58b-e9bc-46ea-ab82-ff124408224e" providerId="ADAL" clId="{EF221F49-C006-4428-B342-069DD09E0B03}" dt="2018-04-20T10:43:03.010" v="2030" actId="14100"/>
          <ac:graphicFrameMkLst>
            <pc:docMk/>
            <pc:sldMk cId="1290477339" sldId="400"/>
            <ac:graphicFrameMk id="4" creationId="{1104C9A3-CB16-405C-B696-FA42402DA812}"/>
          </ac:graphicFrameMkLst>
        </pc:graphicFrameChg>
        <pc:picChg chg="del mod">
          <ac:chgData name="Paul Behan" userId="3dd5e58b-e9bc-46ea-ab82-ff124408224e" providerId="ADAL" clId="{EF221F49-C006-4428-B342-069DD09E0B03}" dt="2018-04-20T10:51:19.910" v="2634" actId="478"/>
          <ac:picMkLst>
            <pc:docMk/>
            <pc:sldMk cId="1290477339" sldId="400"/>
            <ac:picMk id="10" creationId="{24A4A594-546D-41AB-B304-26B1D036DFA4}"/>
          </ac:picMkLst>
        </pc:picChg>
        <pc:picChg chg="mod">
          <ac:chgData name="Paul Behan" userId="3dd5e58b-e9bc-46ea-ab82-ff124408224e" providerId="ADAL" clId="{EF221F49-C006-4428-B342-069DD09E0B03}" dt="2018-04-20T11:06:09.523" v="2878" actId="1076"/>
          <ac:picMkLst>
            <pc:docMk/>
            <pc:sldMk cId="1290477339" sldId="400"/>
            <ac:picMk id="11" creationId="{B7DAE495-BE20-424B-B2E1-D4DF05B841D4}"/>
          </ac:picMkLst>
        </pc:picChg>
        <pc:picChg chg="del mod">
          <ac:chgData name="Paul Behan" userId="3dd5e58b-e9bc-46ea-ab82-ff124408224e" providerId="ADAL" clId="{EF221F49-C006-4428-B342-069DD09E0B03}" dt="2018-04-20T10:51:20.590" v="2635" actId="478"/>
          <ac:picMkLst>
            <pc:docMk/>
            <pc:sldMk cId="1290477339" sldId="400"/>
            <ac:picMk id="16" creationId="{044C254D-EC91-4342-8208-624D0F7C659B}"/>
          </ac:picMkLst>
        </pc:picChg>
        <pc:picChg chg="del">
          <ac:chgData name="Paul Behan" userId="3dd5e58b-e9bc-46ea-ab82-ff124408224e" providerId="ADAL" clId="{EF221F49-C006-4428-B342-069DD09E0B03}" dt="2018-04-20T10:39:59.787" v="1955" actId="478"/>
          <ac:picMkLst>
            <pc:docMk/>
            <pc:sldMk cId="1290477339" sldId="400"/>
            <ac:picMk id="17" creationId="{3021DA8B-E44E-4A04-AE5E-BD4AE9A12FE2}"/>
          </ac:picMkLst>
        </pc:picChg>
        <pc:picChg chg="del mod">
          <ac:chgData name="Paul Behan" userId="3dd5e58b-e9bc-46ea-ab82-ff124408224e" providerId="ADAL" clId="{EF221F49-C006-4428-B342-069DD09E0B03}" dt="2018-04-20T10:51:22.465" v="2637" actId="478"/>
          <ac:picMkLst>
            <pc:docMk/>
            <pc:sldMk cId="1290477339" sldId="400"/>
            <ac:picMk id="21" creationId="{AE2089B1-A5BE-4A68-8F41-DC35CD170142}"/>
          </ac:picMkLst>
        </pc:picChg>
        <pc:picChg chg="del mod">
          <ac:chgData name="Paul Behan" userId="3dd5e58b-e9bc-46ea-ab82-ff124408224e" providerId="ADAL" clId="{EF221F49-C006-4428-B342-069DD09E0B03}" dt="2018-04-20T10:51:23.055" v="2638" actId="478"/>
          <ac:picMkLst>
            <pc:docMk/>
            <pc:sldMk cId="1290477339" sldId="400"/>
            <ac:picMk id="22" creationId="{9DD64F76-5A6F-401B-BBA0-1292DBB63F25}"/>
          </ac:picMkLst>
        </pc:picChg>
        <pc:picChg chg="add mod">
          <ac:chgData name="Paul Behan" userId="3dd5e58b-e9bc-46ea-ab82-ff124408224e" providerId="ADAL" clId="{EF221F49-C006-4428-B342-069DD09E0B03}" dt="2018-04-20T11:18:34.458" v="3205" actId="1076"/>
          <ac:picMkLst>
            <pc:docMk/>
            <pc:sldMk cId="1290477339" sldId="400"/>
            <ac:picMk id="52" creationId="{EDD22A3F-E961-4193-8224-2C5C44A7D601}"/>
          </ac:picMkLst>
        </pc:picChg>
        <pc:cxnChg chg="del">
          <ac:chgData name="Paul Behan" userId="3dd5e58b-e9bc-46ea-ab82-ff124408224e" providerId="ADAL" clId="{EF221F49-C006-4428-B342-069DD09E0B03}" dt="2018-04-20T10:40:15.145" v="1959" actId="478"/>
          <ac:cxnSpMkLst>
            <pc:docMk/>
            <pc:sldMk cId="1290477339" sldId="400"/>
            <ac:cxnSpMk id="27" creationId="{917FCA47-0C34-47FD-9AC4-184853F37920}"/>
          </ac:cxnSpMkLst>
        </pc:cxnChg>
        <pc:cxnChg chg="del">
          <ac:chgData name="Paul Behan" userId="3dd5e58b-e9bc-46ea-ab82-ff124408224e" providerId="ADAL" clId="{EF221F49-C006-4428-B342-069DD09E0B03}" dt="2018-04-20T10:40:19.371" v="1961" actId="478"/>
          <ac:cxnSpMkLst>
            <pc:docMk/>
            <pc:sldMk cId="1290477339" sldId="400"/>
            <ac:cxnSpMk id="29" creationId="{951396E0-66B3-4F96-9F02-E24DF1030C86}"/>
          </ac:cxnSpMkLst>
        </pc:cxnChg>
      </pc:sldChg>
      <pc:sldChg chg="addSp delSp modSp add modAnim modNotesTx">
        <pc:chgData name="Paul Behan" userId="3dd5e58b-e9bc-46ea-ab82-ff124408224e" providerId="ADAL" clId="{EF221F49-C006-4428-B342-069DD09E0B03}" dt="2018-04-20T11:29:00.425" v="3273" actId="20577"/>
        <pc:sldMkLst>
          <pc:docMk/>
          <pc:sldMk cId="1350721845" sldId="401"/>
        </pc:sldMkLst>
        <pc:spChg chg="add del">
          <ac:chgData name="Paul Behan" userId="3dd5e58b-e9bc-46ea-ab82-ff124408224e" providerId="ADAL" clId="{EF221F49-C006-4428-B342-069DD09E0B03}" dt="2018-04-20T11:24:23.381" v="3233" actId="478"/>
          <ac:spMkLst>
            <pc:docMk/>
            <pc:sldMk cId="1350721845" sldId="401"/>
            <ac:spMk id="7" creationId="{00000000-0000-0000-0000-000000000000}"/>
          </ac:spMkLst>
        </pc:spChg>
        <pc:spChg chg="add del mod">
          <ac:chgData name="Paul Behan" userId="3dd5e58b-e9bc-46ea-ab82-ff124408224e" providerId="ADAL" clId="{EF221F49-C006-4428-B342-069DD09E0B03}" dt="2018-04-20T11:22:48.220" v="3230" actId="478"/>
          <ac:spMkLst>
            <pc:docMk/>
            <pc:sldMk cId="1350721845" sldId="401"/>
            <ac:spMk id="21" creationId="{088858AF-2BB2-4C83-AAC6-A228A8754D6E}"/>
          </ac:spMkLst>
        </pc:spChg>
        <pc:spChg chg="add del mod">
          <ac:chgData name="Paul Behan" userId="3dd5e58b-e9bc-46ea-ab82-ff124408224e" providerId="ADAL" clId="{EF221F49-C006-4428-B342-069DD09E0B03}" dt="2018-04-20T11:24:28.185" v="3234" actId="478"/>
          <ac:spMkLst>
            <pc:docMk/>
            <pc:sldMk cId="1350721845" sldId="401"/>
            <ac:spMk id="22" creationId="{024BB9FC-90DD-40D0-8A43-5804018C43A7}"/>
          </ac:spMkLst>
        </pc:spChg>
        <pc:spChg chg="add mod">
          <ac:chgData name="Paul Behan" userId="3dd5e58b-e9bc-46ea-ab82-ff124408224e" providerId="ADAL" clId="{EF221F49-C006-4428-B342-069DD09E0B03}" dt="2018-04-20T11:24:54.995" v="3235" actId="11529"/>
          <ac:spMkLst>
            <pc:docMk/>
            <pc:sldMk cId="1350721845" sldId="401"/>
            <ac:spMk id="23" creationId="{FBA80D90-9AF8-4510-9769-F012F70D5FF9}"/>
          </ac:spMkLst>
        </pc:spChg>
        <pc:spChg chg="add del mod">
          <ac:chgData name="Paul Behan" userId="3dd5e58b-e9bc-46ea-ab82-ff124408224e" providerId="ADAL" clId="{EF221F49-C006-4428-B342-069DD09E0B03}" dt="2018-04-20T11:26:01.954" v="3239" actId="478"/>
          <ac:spMkLst>
            <pc:docMk/>
            <pc:sldMk cId="1350721845" sldId="401"/>
            <ac:spMk id="24" creationId="{92335899-25CF-448B-BBD6-7A80F3AD4CA1}"/>
          </ac:spMkLst>
        </pc:spChg>
        <pc:spChg chg="add del mod">
          <ac:chgData name="Paul Behan" userId="3dd5e58b-e9bc-46ea-ab82-ff124408224e" providerId="ADAL" clId="{EF221F49-C006-4428-B342-069DD09E0B03}" dt="2018-04-20T11:26:16.150" v="3241" actId="478"/>
          <ac:spMkLst>
            <pc:docMk/>
            <pc:sldMk cId="1350721845" sldId="401"/>
            <ac:spMk id="25" creationId="{3CD4F4F1-6303-4CED-BE39-1662A0A1CCAF}"/>
          </ac:spMkLst>
        </pc:spChg>
        <pc:spChg chg="add mod">
          <ac:chgData name="Paul Behan" userId="3dd5e58b-e9bc-46ea-ab82-ff124408224e" providerId="ADAL" clId="{EF221F49-C006-4428-B342-069DD09E0B03}" dt="2018-04-20T11:27:08.196" v="3244" actId="208"/>
          <ac:spMkLst>
            <pc:docMk/>
            <pc:sldMk cId="1350721845" sldId="401"/>
            <ac:spMk id="26" creationId="{3A5EEAA4-C2E6-42BC-A40C-99B3B736DA42}"/>
          </ac:spMkLst>
        </pc:spChg>
        <pc:cxnChg chg="add del mod">
          <ac:chgData name="Paul Behan" userId="3dd5e58b-e9bc-46ea-ab82-ff124408224e" providerId="ADAL" clId="{EF221F49-C006-4428-B342-069DD09E0B03}" dt="2018-04-20T11:22:23.143" v="3228" actId="478"/>
          <ac:cxnSpMkLst>
            <pc:docMk/>
            <pc:sldMk cId="1350721845" sldId="401"/>
            <ac:cxnSpMk id="4" creationId="{E0026176-3A97-4A30-BC48-0E508A3C26F0}"/>
          </ac:cxnSpMkLst>
        </pc:cxnChg>
        <pc:cxnChg chg="add mod">
          <ac:chgData name="Paul Behan" userId="3dd5e58b-e9bc-46ea-ab82-ff124408224e" providerId="ADAL" clId="{EF221F49-C006-4428-B342-069DD09E0B03}" dt="2018-04-20T11:28:10.380" v="3248" actId="208"/>
          <ac:cxnSpMkLst>
            <pc:docMk/>
            <pc:sldMk cId="1350721845" sldId="401"/>
            <ac:cxnSpMk id="28" creationId="{F17ABDE7-0C02-47F3-A208-85645F463760}"/>
          </ac:cxnSpMkLst>
        </pc:cxnChg>
      </pc:sldChg>
      <pc:sldMasterChg chg="modSldLayout">
        <pc:chgData name="Paul Behan" userId="3dd5e58b-e9bc-46ea-ab82-ff124408224e" providerId="ADAL" clId="{EF221F49-C006-4428-B342-069DD09E0B03}" dt="2018-04-20T09:06:12.141" v="78" actId="1076"/>
        <pc:sldMasterMkLst>
          <pc:docMk/>
          <pc:sldMasterMk cId="246522601" sldId="2147483672"/>
        </pc:sldMasterMkLst>
        <pc:sldLayoutChg chg="addSp modSp">
          <pc:chgData name="Paul Behan" userId="3dd5e58b-e9bc-46ea-ab82-ff124408224e" providerId="ADAL" clId="{EF221F49-C006-4428-B342-069DD09E0B03}" dt="2018-04-20T09:06:12.141" v="78" actId="1076"/>
          <pc:sldLayoutMkLst>
            <pc:docMk/>
            <pc:sldMasterMk cId="246522601" sldId="2147483672"/>
            <pc:sldLayoutMk cId="2697635329" sldId="2147483673"/>
          </pc:sldLayoutMkLst>
          <pc:picChg chg="add mod">
            <ac:chgData name="Paul Behan" userId="3dd5e58b-e9bc-46ea-ab82-ff124408224e" providerId="ADAL" clId="{EF221F49-C006-4428-B342-069DD09E0B03}" dt="2018-04-20T09:06:12.141" v="78" actId="1076"/>
            <ac:picMkLst>
              <pc:docMk/>
              <pc:sldMasterMk cId="246522601" sldId="2147483672"/>
              <pc:sldLayoutMk cId="2697635329" sldId="2147483673"/>
              <ac:picMk id="4" creationId="{6C54B78D-93AD-487C-A40B-C93229C9170A}"/>
            </ac:picMkLst>
          </pc:picChg>
        </pc:sldLayoutChg>
      </pc:sldMasterChg>
    </pc:docChg>
  </pc:docChgLst>
  <pc:docChgLst>
    <pc:chgData name="Paul Behan" userId="3dd5e58b-e9bc-46ea-ab82-ff124408224e" providerId="ADAL" clId="{6D814767-C4DA-455E-ACF6-7A9A51284B80}"/>
    <pc:docChg chg="custSel addSld delSld modSld sldOrd">
      <pc:chgData name="Paul Behan" userId="3dd5e58b-e9bc-46ea-ab82-ff124408224e" providerId="ADAL" clId="{6D814767-C4DA-455E-ACF6-7A9A51284B80}" dt="2018-07-03T21:49:10.451" v="363" actId="1076"/>
      <pc:docMkLst>
        <pc:docMk/>
      </pc:docMkLst>
      <pc:sldChg chg="modNotesTx">
        <pc:chgData name="Paul Behan" userId="3dd5e58b-e9bc-46ea-ab82-ff124408224e" providerId="ADAL" clId="{6D814767-C4DA-455E-ACF6-7A9A51284B80}" dt="2018-07-03T21:29:56.721" v="5" actId="20577"/>
        <pc:sldMkLst>
          <pc:docMk/>
          <pc:sldMk cId="3128374913" sldId="403"/>
        </pc:sldMkLst>
      </pc:sldChg>
      <pc:sldChg chg="delSp add del">
        <pc:chgData name="Paul Behan" userId="3dd5e58b-e9bc-46ea-ab82-ff124408224e" providerId="ADAL" clId="{6D814767-C4DA-455E-ACF6-7A9A51284B80}" dt="2018-07-03T21:34:33.548" v="11" actId="2696"/>
        <pc:sldMkLst>
          <pc:docMk/>
          <pc:sldMk cId="3225494947" sldId="404"/>
        </pc:sldMkLst>
        <pc:spChg chg="del">
          <ac:chgData name="Paul Behan" userId="3dd5e58b-e9bc-46ea-ab82-ff124408224e" providerId="ADAL" clId="{6D814767-C4DA-455E-ACF6-7A9A51284B80}" dt="2018-07-03T21:31:20.815" v="8" actId="478"/>
          <ac:spMkLst>
            <pc:docMk/>
            <pc:sldMk cId="3225494947" sldId="404"/>
            <ac:spMk id="2" creationId="{7D070308-8BDB-4B26-8317-7F55C89A3640}"/>
          </ac:spMkLst>
        </pc:spChg>
        <pc:spChg chg="del">
          <ac:chgData name="Paul Behan" userId="3dd5e58b-e9bc-46ea-ab82-ff124408224e" providerId="ADAL" clId="{6D814767-C4DA-455E-ACF6-7A9A51284B80}" dt="2018-07-03T21:31:18.442" v="7" actId="478"/>
          <ac:spMkLst>
            <pc:docMk/>
            <pc:sldMk cId="3225494947" sldId="404"/>
            <ac:spMk id="3" creationId="{FC97AD54-768C-410E-8B66-920A1F602322}"/>
          </ac:spMkLst>
        </pc:spChg>
      </pc:sldChg>
      <pc:sldChg chg="addSp delSp modSp add ord">
        <pc:chgData name="Paul Behan" userId="3dd5e58b-e9bc-46ea-ab82-ff124408224e" providerId="ADAL" clId="{6D814767-C4DA-455E-ACF6-7A9A51284B80}" dt="2018-07-03T21:49:10.451" v="363" actId="1076"/>
        <pc:sldMkLst>
          <pc:docMk/>
          <pc:sldMk cId="83935057" sldId="405"/>
        </pc:sldMkLst>
        <pc:spChg chg="mod">
          <ac:chgData name="Paul Behan" userId="3dd5e58b-e9bc-46ea-ab82-ff124408224e" providerId="ADAL" clId="{6D814767-C4DA-455E-ACF6-7A9A51284B80}" dt="2018-07-03T21:45:52.035" v="236" actId="1076"/>
          <ac:spMkLst>
            <pc:docMk/>
            <pc:sldMk cId="83935057" sldId="405"/>
            <ac:spMk id="2" creationId="{F75F3DFE-3F65-4457-B7F3-81067BD6F614}"/>
          </ac:spMkLst>
        </pc:spChg>
        <pc:spChg chg="mod">
          <ac:chgData name="Paul Behan" userId="3dd5e58b-e9bc-46ea-ab82-ff124408224e" providerId="ADAL" clId="{6D814767-C4DA-455E-ACF6-7A9A51284B80}" dt="2018-07-03T21:49:10.451" v="363" actId="1076"/>
          <ac:spMkLst>
            <pc:docMk/>
            <pc:sldMk cId="83935057" sldId="405"/>
            <ac:spMk id="4" creationId="{583CFFB5-E78D-480E-B8C0-33F9BB69A26E}"/>
          </ac:spMkLst>
        </pc:spChg>
        <pc:spChg chg="add del mod">
          <ac:chgData name="Paul Behan" userId="3dd5e58b-e9bc-46ea-ab82-ff124408224e" providerId="ADAL" clId="{6D814767-C4DA-455E-ACF6-7A9A51284B80}" dt="2018-07-03T21:36:15.206" v="56" actId="478"/>
          <ac:spMkLst>
            <pc:docMk/>
            <pc:sldMk cId="83935057" sldId="405"/>
            <ac:spMk id="7" creationId="{9250B50C-A20D-4B36-9050-A2486023B5C9}"/>
          </ac:spMkLst>
        </pc:spChg>
        <pc:picChg chg="add mod">
          <ac:chgData name="Paul Behan" userId="3dd5e58b-e9bc-46ea-ab82-ff124408224e" providerId="ADAL" clId="{6D814767-C4DA-455E-ACF6-7A9A51284B80}" dt="2018-07-03T21:44:20.046" v="199"/>
          <ac:picMkLst>
            <pc:docMk/>
            <pc:sldMk cId="83935057" sldId="405"/>
            <ac:picMk id="6" creationId="{936386EF-140A-45AD-ADCF-29E16D217BCA}"/>
          </ac:picMkLst>
        </pc:picChg>
        <pc:picChg chg="del">
          <ac:chgData name="Paul Behan" userId="3dd5e58b-e9bc-46ea-ab82-ff124408224e" providerId="ADAL" clId="{6D814767-C4DA-455E-ACF6-7A9A51284B80}" dt="2018-07-03T21:35:35.430" v="51" actId="478"/>
          <ac:picMkLst>
            <pc:docMk/>
            <pc:sldMk cId="83935057" sldId="405"/>
            <ac:picMk id="2050" creationId="{A1F83FFF-009B-437E-AE12-EBCD70182F0E}"/>
          </ac:picMkLst>
        </pc:picChg>
      </pc:sldChg>
    </pc:docChg>
  </pc:docChgLst>
  <pc:docChgLst>
    <pc:chgData name="Paul Behan" userId="3dd5e58b-e9bc-46ea-ab82-ff124408224e" providerId="ADAL" clId="{CD327E44-D7FE-477D-BD52-BFECE8BA6B36}"/>
    <pc:docChg chg="custSel addSld delSld modSld modMainMaster">
      <pc:chgData name="Paul Behan" userId="3dd5e58b-e9bc-46ea-ab82-ff124408224e" providerId="ADAL" clId="{CD327E44-D7FE-477D-BD52-BFECE8BA6B36}" dt="2018-05-23T09:13:48.508" v="1871" actId="20577"/>
      <pc:docMkLst>
        <pc:docMk/>
      </pc:docMkLst>
      <pc:sldChg chg="modNotesTx">
        <pc:chgData name="Paul Behan" userId="3dd5e58b-e9bc-46ea-ab82-ff124408224e" providerId="ADAL" clId="{CD327E44-D7FE-477D-BD52-BFECE8BA6B36}" dt="2018-05-23T09:13:48.508" v="1871" actId="20577"/>
        <pc:sldMkLst>
          <pc:docMk/>
          <pc:sldMk cId="3572885136" sldId="331"/>
        </pc:sldMkLst>
      </pc:sldChg>
      <pc:sldChg chg="modNotesTx">
        <pc:chgData name="Paul Behan" userId="3dd5e58b-e9bc-46ea-ab82-ff124408224e" providerId="ADAL" clId="{CD327E44-D7FE-477D-BD52-BFECE8BA6B36}" dt="2018-05-23T08:54:58.049" v="439" actId="20577"/>
        <pc:sldMkLst>
          <pc:docMk/>
          <pc:sldMk cId="3191803733" sldId="368"/>
        </pc:sldMkLst>
      </pc:sldChg>
      <pc:sldChg chg="modNotesTx">
        <pc:chgData name="Paul Behan" userId="3dd5e58b-e9bc-46ea-ab82-ff124408224e" providerId="ADAL" clId="{CD327E44-D7FE-477D-BD52-BFECE8BA6B36}" dt="2018-05-23T08:56:18.218" v="626" actId="113"/>
        <pc:sldMkLst>
          <pc:docMk/>
          <pc:sldMk cId="1950679532" sldId="369"/>
        </pc:sldMkLst>
      </pc:sldChg>
      <pc:sldChg chg="delSp">
        <pc:chgData name="Paul Behan" userId="3dd5e58b-e9bc-46ea-ab82-ff124408224e" providerId="ADAL" clId="{CD327E44-D7FE-477D-BD52-BFECE8BA6B36}" dt="2018-05-23T08:44:17.748" v="1" actId="478"/>
        <pc:sldMkLst>
          <pc:docMk/>
          <pc:sldMk cId="815890168" sldId="374"/>
        </pc:sldMkLst>
        <pc:picChg chg="del">
          <ac:chgData name="Paul Behan" userId="3dd5e58b-e9bc-46ea-ab82-ff124408224e" providerId="ADAL" clId="{CD327E44-D7FE-477D-BD52-BFECE8BA6B36}" dt="2018-05-23T08:44:16.917" v="0" actId="478"/>
          <ac:picMkLst>
            <pc:docMk/>
            <pc:sldMk cId="815890168" sldId="374"/>
            <ac:picMk id="6" creationId="{00000000-0000-0000-0000-000000000000}"/>
          </ac:picMkLst>
        </pc:picChg>
        <pc:picChg chg="del">
          <ac:chgData name="Paul Behan" userId="3dd5e58b-e9bc-46ea-ab82-ff124408224e" providerId="ADAL" clId="{CD327E44-D7FE-477D-BD52-BFECE8BA6B36}" dt="2018-05-23T08:44:17.748" v="1" actId="478"/>
          <ac:picMkLst>
            <pc:docMk/>
            <pc:sldMk cId="815890168" sldId="374"/>
            <ac:picMk id="8" creationId="{00000000-0000-0000-0000-000000000000}"/>
          </ac:picMkLst>
        </pc:picChg>
      </pc:sldChg>
      <pc:sldChg chg="addSp delSp modSp add modNotesTx">
        <pc:chgData name="Paul Behan" userId="3dd5e58b-e9bc-46ea-ab82-ff124408224e" providerId="ADAL" clId="{CD327E44-D7FE-477D-BD52-BFECE8BA6B36}" dt="2018-05-23T08:59:25.748" v="947" actId="20577"/>
        <pc:sldMkLst>
          <pc:docMk/>
          <pc:sldMk cId="1724393163" sldId="402"/>
        </pc:sldMkLst>
        <pc:spChg chg="del">
          <ac:chgData name="Paul Behan" userId="3dd5e58b-e9bc-46ea-ab82-ff124408224e" providerId="ADAL" clId="{CD327E44-D7FE-477D-BD52-BFECE8BA6B36}" dt="2018-05-23T08:45:22.041" v="3" actId="478"/>
          <ac:spMkLst>
            <pc:docMk/>
            <pc:sldMk cId="1724393163" sldId="402"/>
            <ac:spMk id="2" creationId="{399B0490-52E7-427E-918E-E3400BA553C1}"/>
          </ac:spMkLst>
        </pc:spChg>
        <pc:spChg chg="del">
          <ac:chgData name="Paul Behan" userId="3dd5e58b-e9bc-46ea-ab82-ff124408224e" providerId="ADAL" clId="{CD327E44-D7FE-477D-BD52-BFECE8BA6B36}" dt="2018-05-23T08:45:24.015" v="4" actId="478"/>
          <ac:spMkLst>
            <pc:docMk/>
            <pc:sldMk cId="1724393163" sldId="402"/>
            <ac:spMk id="3" creationId="{D5586AE9-4B35-492A-B230-FBD84AB1EECF}"/>
          </ac:spMkLst>
        </pc:spChg>
        <pc:spChg chg="del">
          <ac:chgData name="Paul Behan" userId="3dd5e58b-e9bc-46ea-ab82-ff124408224e" providerId="ADAL" clId="{CD327E44-D7FE-477D-BD52-BFECE8BA6B36}" dt="2018-05-23T08:45:31.569" v="5" actId="478"/>
          <ac:spMkLst>
            <pc:docMk/>
            <pc:sldMk cId="1724393163" sldId="402"/>
            <ac:spMk id="4" creationId="{82B30689-ADAE-49FA-B98B-E87773103139}"/>
          </ac:spMkLst>
        </pc:spChg>
        <pc:spChg chg="add mod">
          <ac:chgData name="Paul Behan" userId="3dd5e58b-e9bc-46ea-ab82-ff124408224e" providerId="ADAL" clId="{CD327E44-D7FE-477D-BD52-BFECE8BA6B36}" dt="2018-05-23T08:54:03.637" v="402" actId="1076"/>
          <ac:spMkLst>
            <pc:docMk/>
            <pc:sldMk cId="1724393163" sldId="402"/>
            <ac:spMk id="8" creationId="{E1285EF4-F70D-469D-82D2-F26506381AAE}"/>
          </ac:spMkLst>
        </pc:spChg>
        <pc:spChg chg="add mod">
          <ac:chgData name="Paul Behan" userId="3dd5e58b-e9bc-46ea-ab82-ff124408224e" providerId="ADAL" clId="{CD327E44-D7FE-477D-BD52-BFECE8BA6B36}" dt="2018-05-23T08:57:03.651" v="656" actId="20577"/>
          <ac:spMkLst>
            <pc:docMk/>
            <pc:sldMk cId="1724393163" sldId="402"/>
            <ac:spMk id="9" creationId="{071376B5-55C5-4F59-BBCB-CACB599E34BF}"/>
          </ac:spMkLst>
        </pc:spChg>
        <pc:picChg chg="add mod">
          <ac:chgData name="Paul Behan" userId="3dd5e58b-e9bc-46ea-ab82-ff124408224e" providerId="ADAL" clId="{CD327E44-D7FE-477D-BD52-BFECE8BA6B36}" dt="2018-05-23T08:49:15.155" v="37" actId="1076"/>
          <ac:picMkLst>
            <pc:docMk/>
            <pc:sldMk cId="1724393163" sldId="402"/>
            <ac:picMk id="7" creationId="{07D395E3-4CB1-4AA7-B271-9D984B57F715}"/>
          </ac:picMkLst>
        </pc:picChg>
      </pc:sldChg>
      <pc:sldChg chg="addSp delSp modSp add mod setBg modNotesTx">
        <pc:chgData name="Paul Behan" userId="3dd5e58b-e9bc-46ea-ab82-ff124408224e" providerId="ADAL" clId="{CD327E44-D7FE-477D-BD52-BFECE8BA6B36}" dt="2018-05-23T09:12:44.907" v="1745" actId="20577"/>
        <pc:sldMkLst>
          <pc:docMk/>
          <pc:sldMk cId="3128374913" sldId="403"/>
        </pc:sldMkLst>
        <pc:spChg chg="mod">
          <ac:chgData name="Paul Behan" userId="3dd5e58b-e9bc-46ea-ab82-ff124408224e" providerId="ADAL" clId="{CD327E44-D7FE-477D-BD52-BFECE8BA6B36}" dt="2018-05-23T09:06:09.397" v="956" actId="26606"/>
          <ac:spMkLst>
            <pc:docMk/>
            <pc:sldMk cId="3128374913" sldId="403"/>
            <ac:spMk id="5" creationId="{82DFC85B-FD0C-4DE9-BF81-F7AF32CA8B6C}"/>
          </ac:spMkLst>
        </pc:spChg>
        <pc:spChg chg="mod">
          <ac:chgData name="Paul Behan" userId="3dd5e58b-e9bc-46ea-ab82-ff124408224e" providerId="ADAL" clId="{CD327E44-D7FE-477D-BD52-BFECE8BA6B36}" dt="2018-05-23T09:06:57.239" v="982" actId="20577"/>
          <ac:spMkLst>
            <pc:docMk/>
            <pc:sldMk cId="3128374913" sldId="403"/>
            <ac:spMk id="8" creationId="{E1285EF4-F70D-469D-82D2-F26506381AAE}"/>
          </ac:spMkLst>
        </pc:spChg>
        <pc:spChg chg="mod">
          <ac:chgData name="Paul Behan" userId="3dd5e58b-e9bc-46ea-ab82-ff124408224e" providerId="ADAL" clId="{CD327E44-D7FE-477D-BD52-BFECE8BA6B36}" dt="2018-05-23T09:10:00.224" v="1387" actId="20577"/>
          <ac:spMkLst>
            <pc:docMk/>
            <pc:sldMk cId="3128374913" sldId="403"/>
            <ac:spMk id="9" creationId="{071376B5-55C5-4F59-BBCB-CACB599E34BF}"/>
          </ac:spMkLst>
        </pc:spChg>
        <pc:spChg chg="add">
          <ac:chgData name="Paul Behan" userId="3dd5e58b-e9bc-46ea-ab82-ff124408224e" providerId="ADAL" clId="{CD327E44-D7FE-477D-BD52-BFECE8BA6B36}" dt="2018-05-23T09:06:09.397" v="956" actId="26606"/>
          <ac:spMkLst>
            <pc:docMk/>
            <pc:sldMk cId="3128374913" sldId="403"/>
            <ac:spMk id="14" creationId="{07CEFFDD-605F-41E2-8017-6484074C5CAA}"/>
          </ac:spMkLst>
        </pc:spChg>
        <pc:picChg chg="add mod ord">
          <ac:chgData name="Paul Behan" userId="3dd5e58b-e9bc-46ea-ab82-ff124408224e" providerId="ADAL" clId="{CD327E44-D7FE-477D-BD52-BFECE8BA6B36}" dt="2018-05-23T09:06:09.397" v="956" actId="26606"/>
          <ac:picMkLst>
            <pc:docMk/>
            <pc:sldMk cId="3128374913" sldId="403"/>
            <ac:picMk id="3" creationId="{3196F1E4-AB34-4F6D-9E8B-922454E9A23D}"/>
          </ac:picMkLst>
        </pc:picChg>
        <pc:picChg chg="del">
          <ac:chgData name="Paul Behan" userId="3dd5e58b-e9bc-46ea-ab82-ff124408224e" providerId="ADAL" clId="{CD327E44-D7FE-477D-BD52-BFECE8BA6B36}" dt="2018-05-23T09:05:46.683" v="949" actId="478"/>
          <ac:picMkLst>
            <pc:docMk/>
            <pc:sldMk cId="3128374913" sldId="403"/>
            <ac:picMk id="7" creationId="{07D395E3-4CB1-4AA7-B271-9D984B57F715}"/>
          </ac:picMkLst>
        </pc:picChg>
      </pc:sldChg>
      <pc:sldMasterChg chg="delSp modSldLayout">
        <pc:chgData name="Paul Behan" userId="3dd5e58b-e9bc-46ea-ab82-ff124408224e" providerId="ADAL" clId="{CD327E44-D7FE-477D-BD52-BFECE8BA6B36}" dt="2018-05-23T08:47:05.223" v="29" actId="478"/>
        <pc:sldMasterMkLst>
          <pc:docMk/>
          <pc:sldMasterMk cId="1127241503" sldId="2147483660"/>
        </pc:sldMasterMkLst>
        <pc:spChg chg="del">
          <ac:chgData name="Paul Behan" userId="3dd5e58b-e9bc-46ea-ab82-ff124408224e" providerId="ADAL" clId="{CD327E44-D7FE-477D-BD52-BFECE8BA6B36}" dt="2018-05-23T08:46:59.573" v="27" actId="478"/>
          <ac:spMkLst>
            <pc:docMk/>
            <pc:sldMasterMk cId="1127241503" sldId="2147483660"/>
            <ac:spMk id="4" creationId="{00000000-0000-0000-0000-000000000000}"/>
          </ac:spMkLst>
        </pc:spChg>
        <pc:spChg chg="del">
          <ac:chgData name="Paul Behan" userId="3dd5e58b-e9bc-46ea-ab82-ff124408224e" providerId="ADAL" clId="{CD327E44-D7FE-477D-BD52-BFECE8BA6B36}" dt="2018-05-23T08:46:58.456" v="26" actId="478"/>
          <ac:spMkLst>
            <pc:docMk/>
            <pc:sldMasterMk cId="1127241503" sldId="2147483660"/>
            <ac:spMk id="5" creationId="{00000000-0000-0000-0000-000000000000}"/>
          </ac:spMkLst>
        </pc:spChg>
        <pc:sldLayoutChg chg="delSp">
          <pc:chgData name="Paul Behan" userId="3dd5e58b-e9bc-46ea-ab82-ff124408224e" providerId="ADAL" clId="{CD327E44-D7FE-477D-BD52-BFECE8BA6B36}" dt="2018-05-23T08:47:05.223" v="29" actId="478"/>
          <pc:sldLayoutMkLst>
            <pc:docMk/>
            <pc:sldMasterMk cId="1127241503" sldId="2147483660"/>
            <pc:sldLayoutMk cId="2793504504" sldId="2147483661"/>
          </pc:sldLayoutMkLst>
          <pc:spChg chg="del">
            <ac:chgData name="Paul Behan" userId="3dd5e58b-e9bc-46ea-ab82-ff124408224e" providerId="ADAL" clId="{CD327E44-D7FE-477D-BD52-BFECE8BA6B36}" dt="2018-05-23T08:47:05.223" v="29" actId="478"/>
            <ac:spMkLst>
              <pc:docMk/>
              <pc:sldMasterMk cId="1127241503" sldId="2147483660"/>
              <pc:sldLayoutMk cId="2793504504" sldId="2147483661"/>
              <ac:spMk id="7" creationId="{00000000-0000-0000-0000-000000000000}"/>
            </ac:spMkLst>
          </pc:spChg>
          <pc:spChg chg="del">
            <ac:chgData name="Paul Behan" userId="3dd5e58b-e9bc-46ea-ab82-ff124408224e" providerId="ADAL" clId="{CD327E44-D7FE-477D-BD52-BFECE8BA6B36}" dt="2018-05-23T08:47:03.865" v="28" actId="478"/>
            <ac:spMkLst>
              <pc:docMk/>
              <pc:sldMasterMk cId="1127241503" sldId="2147483660"/>
              <pc:sldLayoutMk cId="2793504504" sldId="2147483661"/>
              <ac:spMk id="8" creationId="{00000000-0000-0000-0000-000000000000}"/>
            </ac:spMkLst>
          </pc:spChg>
        </pc:sldLayoutChg>
        <pc:sldLayoutChg chg="delSp">
          <pc:chgData name="Paul Behan" userId="3dd5e58b-e9bc-46ea-ab82-ff124408224e" providerId="ADAL" clId="{CD327E44-D7FE-477D-BD52-BFECE8BA6B36}" dt="2018-05-23T08:45:58.685" v="7" actId="478"/>
          <pc:sldLayoutMkLst>
            <pc:docMk/>
            <pc:sldMasterMk cId="1127241503" sldId="2147483660"/>
            <pc:sldLayoutMk cId="2831626982" sldId="2147483662"/>
          </pc:sldLayoutMkLst>
          <pc:spChg chg="del">
            <ac:chgData name="Paul Behan" userId="3dd5e58b-e9bc-46ea-ab82-ff124408224e" providerId="ADAL" clId="{CD327E44-D7FE-477D-BD52-BFECE8BA6B36}" dt="2018-05-23T08:45:58.685" v="7" actId="478"/>
            <ac:spMkLst>
              <pc:docMk/>
              <pc:sldMasterMk cId="1127241503" sldId="2147483660"/>
              <pc:sldLayoutMk cId="2831626982" sldId="2147483662"/>
              <ac:spMk id="4" creationId="{00000000-0000-0000-0000-000000000000}"/>
            </ac:spMkLst>
          </pc:spChg>
          <pc:spChg chg="del">
            <ac:chgData name="Paul Behan" userId="3dd5e58b-e9bc-46ea-ab82-ff124408224e" providerId="ADAL" clId="{CD327E44-D7FE-477D-BD52-BFECE8BA6B36}" dt="2018-05-23T08:45:57.442" v="6" actId="478"/>
            <ac:spMkLst>
              <pc:docMk/>
              <pc:sldMasterMk cId="1127241503" sldId="2147483660"/>
              <pc:sldLayoutMk cId="2831626982" sldId="2147483662"/>
              <ac:spMk id="5" creationId="{00000000-0000-0000-0000-000000000000}"/>
            </ac:spMkLst>
          </pc:spChg>
        </pc:sldLayoutChg>
        <pc:sldLayoutChg chg="delSp">
          <pc:chgData name="Paul Behan" userId="3dd5e58b-e9bc-46ea-ab82-ff124408224e" providerId="ADAL" clId="{CD327E44-D7FE-477D-BD52-BFECE8BA6B36}" dt="2018-05-23T08:46:02.229" v="9" actId="478"/>
          <pc:sldLayoutMkLst>
            <pc:docMk/>
            <pc:sldMasterMk cId="1127241503" sldId="2147483660"/>
            <pc:sldLayoutMk cId="3829044118" sldId="2147483663"/>
          </pc:sldLayoutMkLst>
          <pc:spChg chg="del">
            <ac:chgData name="Paul Behan" userId="3dd5e58b-e9bc-46ea-ab82-ff124408224e" providerId="ADAL" clId="{CD327E44-D7FE-477D-BD52-BFECE8BA6B36}" dt="2018-05-23T08:46:02.229" v="9" actId="478"/>
            <ac:spMkLst>
              <pc:docMk/>
              <pc:sldMasterMk cId="1127241503" sldId="2147483660"/>
              <pc:sldLayoutMk cId="3829044118" sldId="2147483663"/>
              <ac:spMk id="4" creationId="{00000000-0000-0000-0000-000000000000}"/>
            </ac:spMkLst>
          </pc:spChg>
          <pc:spChg chg="del">
            <ac:chgData name="Paul Behan" userId="3dd5e58b-e9bc-46ea-ab82-ff124408224e" providerId="ADAL" clId="{CD327E44-D7FE-477D-BD52-BFECE8BA6B36}" dt="2018-05-23T08:46:01.164" v="8" actId="478"/>
            <ac:spMkLst>
              <pc:docMk/>
              <pc:sldMasterMk cId="1127241503" sldId="2147483660"/>
              <pc:sldLayoutMk cId="3829044118" sldId="2147483663"/>
              <ac:spMk id="5" creationId="{00000000-0000-0000-0000-000000000000}"/>
            </ac:spMkLst>
          </pc:spChg>
        </pc:sldLayoutChg>
        <pc:sldLayoutChg chg="delSp">
          <pc:chgData name="Paul Behan" userId="3dd5e58b-e9bc-46ea-ab82-ff124408224e" providerId="ADAL" clId="{CD327E44-D7FE-477D-BD52-BFECE8BA6B36}" dt="2018-05-23T08:46:05.103" v="11" actId="478"/>
          <pc:sldLayoutMkLst>
            <pc:docMk/>
            <pc:sldMasterMk cId="1127241503" sldId="2147483660"/>
            <pc:sldLayoutMk cId="3811216853" sldId="2147483664"/>
          </pc:sldLayoutMkLst>
          <pc:spChg chg="del">
            <ac:chgData name="Paul Behan" userId="3dd5e58b-e9bc-46ea-ab82-ff124408224e" providerId="ADAL" clId="{CD327E44-D7FE-477D-BD52-BFECE8BA6B36}" dt="2018-05-23T08:46:05.103" v="11" actId="478"/>
            <ac:spMkLst>
              <pc:docMk/>
              <pc:sldMasterMk cId="1127241503" sldId="2147483660"/>
              <pc:sldLayoutMk cId="3811216853" sldId="2147483664"/>
              <ac:spMk id="5" creationId="{00000000-0000-0000-0000-000000000000}"/>
            </ac:spMkLst>
          </pc:spChg>
          <pc:spChg chg="del">
            <ac:chgData name="Paul Behan" userId="3dd5e58b-e9bc-46ea-ab82-ff124408224e" providerId="ADAL" clId="{CD327E44-D7FE-477D-BD52-BFECE8BA6B36}" dt="2018-05-23T08:46:04.297" v="10" actId="478"/>
            <ac:spMkLst>
              <pc:docMk/>
              <pc:sldMasterMk cId="1127241503" sldId="2147483660"/>
              <pc:sldLayoutMk cId="3811216853" sldId="2147483664"/>
              <ac:spMk id="6" creationId="{00000000-0000-0000-0000-000000000000}"/>
            </ac:spMkLst>
          </pc:spChg>
        </pc:sldLayoutChg>
        <pc:sldLayoutChg chg="delSp">
          <pc:chgData name="Paul Behan" userId="3dd5e58b-e9bc-46ea-ab82-ff124408224e" providerId="ADAL" clId="{CD327E44-D7FE-477D-BD52-BFECE8BA6B36}" dt="2018-05-23T08:46:08.757" v="13" actId="478"/>
          <pc:sldLayoutMkLst>
            <pc:docMk/>
            <pc:sldMasterMk cId="1127241503" sldId="2147483660"/>
            <pc:sldLayoutMk cId="659504967" sldId="2147483665"/>
          </pc:sldLayoutMkLst>
          <pc:spChg chg="del">
            <ac:chgData name="Paul Behan" userId="3dd5e58b-e9bc-46ea-ab82-ff124408224e" providerId="ADAL" clId="{CD327E44-D7FE-477D-BD52-BFECE8BA6B36}" dt="2018-05-23T08:46:08.757" v="13" actId="478"/>
            <ac:spMkLst>
              <pc:docMk/>
              <pc:sldMasterMk cId="1127241503" sldId="2147483660"/>
              <pc:sldLayoutMk cId="659504967" sldId="2147483665"/>
              <ac:spMk id="7" creationId="{00000000-0000-0000-0000-000000000000}"/>
            </ac:spMkLst>
          </pc:spChg>
          <pc:spChg chg="del">
            <ac:chgData name="Paul Behan" userId="3dd5e58b-e9bc-46ea-ab82-ff124408224e" providerId="ADAL" clId="{CD327E44-D7FE-477D-BD52-BFECE8BA6B36}" dt="2018-05-23T08:46:07.557" v="12" actId="478"/>
            <ac:spMkLst>
              <pc:docMk/>
              <pc:sldMasterMk cId="1127241503" sldId="2147483660"/>
              <pc:sldLayoutMk cId="659504967" sldId="2147483665"/>
              <ac:spMk id="8" creationId="{00000000-0000-0000-0000-000000000000}"/>
            </ac:spMkLst>
          </pc:spChg>
        </pc:sldLayoutChg>
        <pc:sldLayoutChg chg="delSp">
          <pc:chgData name="Paul Behan" userId="3dd5e58b-e9bc-46ea-ab82-ff124408224e" providerId="ADAL" clId="{CD327E44-D7FE-477D-BD52-BFECE8BA6B36}" dt="2018-05-23T08:46:12.469" v="15" actId="478"/>
          <pc:sldLayoutMkLst>
            <pc:docMk/>
            <pc:sldMasterMk cId="1127241503" sldId="2147483660"/>
            <pc:sldLayoutMk cId="3532491367" sldId="2147483666"/>
          </pc:sldLayoutMkLst>
          <pc:spChg chg="del">
            <ac:chgData name="Paul Behan" userId="3dd5e58b-e9bc-46ea-ab82-ff124408224e" providerId="ADAL" clId="{CD327E44-D7FE-477D-BD52-BFECE8BA6B36}" dt="2018-05-23T08:46:12.469" v="15" actId="478"/>
            <ac:spMkLst>
              <pc:docMk/>
              <pc:sldMasterMk cId="1127241503" sldId="2147483660"/>
              <pc:sldLayoutMk cId="3532491367" sldId="2147483666"/>
              <ac:spMk id="3" creationId="{00000000-0000-0000-0000-000000000000}"/>
            </ac:spMkLst>
          </pc:spChg>
          <pc:spChg chg="del">
            <ac:chgData name="Paul Behan" userId="3dd5e58b-e9bc-46ea-ab82-ff124408224e" providerId="ADAL" clId="{CD327E44-D7FE-477D-BD52-BFECE8BA6B36}" dt="2018-05-23T08:46:11.628" v="14" actId="478"/>
            <ac:spMkLst>
              <pc:docMk/>
              <pc:sldMasterMk cId="1127241503" sldId="2147483660"/>
              <pc:sldLayoutMk cId="3532491367" sldId="2147483666"/>
              <ac:spMk id="4" creationId="{00000000-0000-0000-0000-000000000000}"/>
            </ac:spMkLst>
          </pc:spChg>
        </pc:sldLayoutChg>
        <pc:sldLayoutChg chg="delSp">
          <pc:chgData name="Paul Behan" userId="3dd5e58b-e9bc-46ea-ab82-ff124408224e" providerId="ADAL" clId="{CD327E44-D7FE-477D-BD52-BFECE8BA6B36}" dt="2018-05-23T08:46:15.471" v="17" actId="478"/>
          <pc:sldLayoutMkLst>
            <pc:docMk/>
            <pc:sldMasterMk cId="1127241503" sldId="2147483660"/>
            <pc:sldLayoutMk cId="1795696409" sldId="2147483667"/>
          </pc:sldLayoutMkLst>
          <pc:spChg chg="del">
            <ac:chgData name="Paul Behan" userId="3dd5e58b-e9bc-46ea-ab82-ff124408224e" providerId="ADAL" clId="{CD327E44-D7FE-477D-BD52-BFECE8BA6B36}" dt="2018-05-23T08:46:15.471" v="17" actId="478"/>
            <ac:spMkLst>
              <pc:docMk/>
              <pc:sldMasterMk cId="1127241503" sldId="2147483660"/>
              <pc:sldLayoutMk cId="1795696409" sldId="2147483667"/>
              <ac:spMk id="2" creationId="{00000000-0000-0000-0000-000000000000}"/>
            </ac:spMkLst>
          </pc:spChg>
          <pc:spChg chg="del">
            <ac:chgData name="Paul Behan" userId="3dd5e58b-e9bc-46ea-ab82-ff124408224e" providerId="ADAL" clId="{CD327E44-D7FE-477D-BD52-BFECE8BA6B36}" dt="2018-05-23T08:46:14.878" v="16" actId="478"/>
            <ac:spMkLst>
              <pc:docMk/>
              <pc:sldMasterMk cId="1127241503" sldId="2147483660"/>
              <pc:sldLayoutMk cId="1795696409" sldId="2147483667"/>
              <ac:spMk id="3" creationId="{00000000-0000-0000-0000-000000000000}"/>
            </ac:spMkLst>
          </pc:spChg>
        </pc:sldLayoutChg>
        <pc:sldLayoutChg chg="delSp">
          <pc:chgData name="Paul Behan" userId="3dd5e58b-e9bc-46ea-ab82-ff124408224e" providerId="ADAL" clId="{CD327E44-D7FE-477D-BD52-BFECE8BA6B36}" dt="2018-05-23T08:46:18.629" v="19" actId="478"/>
          <pc:sldLayoutMkLst>
            <pc:docMk/>
            <pc:sldMasterMk cId="1127241503" sldId="2147483660"/>
            <pc:sldLayoutMk cId="609645325" sldId="2147483668"/>
          </pc:sldLayoutMkLst>
          <pc:spChg chg="del">
            <ac:chgData name="Paul Behan" userId="3dd5e58b-e9bc-46ea-ab82-ff124408224e" providerId="ADAL" clId="{CD327E44-D7FE-477D-BD52-BFECE8BA6B36}" dt="2018-05-23T08:46:18.629" v="19" actId="478"/>
            <ac:spMkLst>
              <pc:docMk/>
              <pc:sldMasterMk cId="1127241503" sldId="2147483660"/>
              <pc:sldLayoutMk cId="609645325" sldId="2147483668"/>
              <ac:spMk id="5" creationId="{00000000-0000-0000-0000-000000000000}"/>
            </ac:spMkLst>
          </pc:spChg>
          <pc:spChg chg="del">
            <ac:chgData name="Paul Behan" userId="3dd5e58b-e9bc-46ea-ab82-ff124408224e" providerId="ADAL" clId="{CD327E44-D7FE-477D-BD52-BFECE8BA6B36}" dt="2018-05-23T08:46:17.612" v="18" actId="478"/>
            <ac:spMkLst>
              <pc:docMk/>
              <pc:sldMasterMk cId="1127241503" sldId="2147483660"/>
              <pc:sldLayoutMk cId="609645325" sldId="2147483668"/>
              <ac:spMk id="6" creationId="{00000000-0000-0000-0000-000000000000}"/>
            </ac:spMkLst>
          </pc:spChg>
        </pc:sldLayoutChg>
        <pc:sldLayoutChg chg="delSp">
          <pc:chgData name="Paul Behan" userId="3dd5e58b-e9bc-46ea-ab82-ff124408224e" providerId="ADAL" clId="{CD327E44-D7FE-477D-BD52-BFECE8BA6B36}" dt="2018-05-23T08:46:23.789" v="21" actId="478"/>
          <pc:sldLayoutMkLst>
            <pc:docMk/>
            <pc:sldMasterMk cId="1127241503" sldId="2147483660"/>
            <pc:sldLayoutMk cId="544043399" sldId="2147483669"/>
          </pc:sldLayoutMkLst>
          <pc:spChg chg="del">
            <ac:chgData name="Paul Behan" userId="3dd5e58b-e9bc-46ea-ab82-ff124408224e" providerId="ADAL" clId="{CD327E44-D7FE-477D-BD52-BFECE8BA6B36}" dt="2018-05-23T08:46:23.789" v="21" actId="478"/>
            <ac:spMkLst>
              <pc:docMk/>
              <pc:sldMasterMk cId="1127241503" sldId="2147483660"/>
              <pc:sldLayoutMk cId="544043399" sldId="2147483669"/>
              <ac:spMk id="12" creationId="{00000000-0000-0000-0000-000000000000}"/>
            </ac:spMkLst>
          </pc:spChg>
          <pc:spChg chg="del">
            <ac:chgData name="Paul Behan" userId="3dd5e58b-e9bc-46ea-ab82-ff124408224e" providerId="ADAL" clId="{CD327E44-D7FE-477D-BD52-BFECE8BA6B36}" dt="2018-05-23T08:46:22.460" v="20" actId="478"/>
            <ac:spMkLst>
              <pc:docMk/>
              <pc:sldMasterMk cId="1127241503" sldId="2147483660"/>
              <pc:sldLayoutMk cId="544043399" sldId="2147483669"/>
              <ac:spMk id="13" creationId="{00000000-0000-0000-0000-000000000000}"/>
            </ac:spMkLst>
          </pc:spChg>
        </pc:sldLayoutChg>
        <pc:sldLayoutChg chg="delSp">
          <pc:chgData name="Paul Behan" userId="3dd5e58b-e9bc-46ea-ab82-ff124408224e" providerId="ADAL" clId="{CD327E44-D7FE-477D-BD52-BFECE8BA6B36}" dt="2018-05-23T08:46:28.794" v="23" actId="478"/>
          <pc:sldLayoutMkLst>
            <pc:docMk/>
            <pc:sldMasterMk cId="1127241503" sldId="2147483660"/>
            <pc:sldLayoutMk cId="163736431" sldId="2147483670"/>
          </pc:sldLayoutMkLst>
          <pc:spChg chg="del">
            <ac:chgData name="Paul Behan" userId="3dd5e58b-e9bc-46ea-ab82-ff124408224e" providerId="ADAL" clId="{CD327E44-D7FE-477D-BD52-BFECE8BA6B36}" dt="2018-05-23T08:46:28.794" v="23" actId="478"/>
            <ac:spMkLst>
              <pc:docMk/>
              <pc:sldMasterMk cId="1127241503" sldId="2147483660"/>
              <pc:sldLayoutMk cId="163736431" sldId="2147483670"/>
              <ac:spMk id="4" creationId="{00000000-0000-0000-0000-000000000000}"/>
            </ac:spMkLst>
          </pc:spChg>
          <pc:spChg chg="del">
            <ac:chgData name="Paul Behan" userId="3dd5e58b-e9bc-46ea-ab82-ff124408224e" providerId="ADAL" clId="{CD327E44-D7FE-477D-BD52-BFECE8BA6B36}" dt="2018-05-23T08:46:27.634" v="22" actId="478"/>
            <ac:spMkLst>
              <pc:docMk/>
              <pc:sldMasterMk cId="1127241503" sldId="2147483660"/>
              <pc:sldLayoutMk cId="163736431" sldId="2147483670"/>
              <ac:spMk id="5" creationId="{00000000-0000-0000-0000-000000000000}"/>
            </ac:spMkLst>
          </pc:spChg>
        </pc:sldLayoutChg>
        <pc:sldLayoutChg chg="delSp">
          <pc:chgData name="Paul Behan" userId="3dd5e58b-e9bc-46ea-ab82-ff124408224e" providerId="ADAL" clId="{CD327E44-D7FE-477D-BD52-BFECE8BA6B36}" dt="2018-05-23T08:46:32.561" v="25" actId="478"/>
          <pc:sldLayoutMkLst>
            <pc:docMk/>
            <pc:sldMasterMk cId="1127241503" sldId="2147483660"/>
            <pc:sldLayoutMk cId="3161029764" sldId="2147483671"/>
          </pc:sldLayoutMkLst>
          <pc:spChg chg="del">
            <ac:chgData name="Paul Behan" userId="3dd5e58b-e9bc-46ea-ab82-ff124408224e" providerId="ADAL" clId="{CD327E44-D7FE-477D-BD52-BFECE8BA6B36}" dt="2018-05-23T08:46:32.561" v="25" actId="478"/>
            <ac:spMkLst>
              <pc:docMk/>
              <pc:sldMasterMk cId="1127241503" sldId="2147483660"/>
              <pc:sldLayoutMk cId="3161029764" sldId="2147483671"/>
              <ac:spMk id="4" creationId="{00000000-0000-0000-0000-000000000000}"/>
            </ac:spMkLst>
          </pc:spChg>
          <pc:spChg chg="del">
            <ac:chgData name="Paul Behan" userId="3dd5e58b-e9bc-46ea-ab82-ff124408224e" providerId="ADAL" clId="{CD327E44-D7FE-477D-BD52-BFECE8BA6B36}" dt="2018-05-23T08:46:31.437" v="24" actId="478"/>
            <ac:spMkLst>
              <pc:docMk/>
              <pc:sldMasterMk cId="1127241503" sldId="2147483660"/>
              <pc:sldLayoutMk cId="3161029764" sldId="2147483671"/>
              <ac:spMk id="5"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F6E682-2D0E-457A-B6F0-1A580ABB257B}" type="datetimeFigureOut">
              <a:rPr lang="en-GB" smtClean="0"/>
              <a:t>03/07/2018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6F6EE2-27B3-446B-8476-22DA0FD752F1}" type="slidenum">
              <a:rPr lang="en-GB" smtClean="0"/>
              <a:t>‹#›</a:t>
            </a:fld>
            <a:endParaRPr lang="en-GB"/>
          </a:p>
        </p:txBody>
      </p:sp>
    </p:spTree>
    <p:extLst>
      <p:ext uri="{BB962C8B-B14F-4D97-AF65-F5344CB8AC3E}">
        <p14:creationId xmlns:p14="http://schemas.microsoft.com/office/powerpoint/2010/main" val="1430676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lot of the experience of solving these problems works best in collaborative approaches. 2 or 3 per group.</a:t>
            </a:r>
          </a:p>
        </p:txBody>
      </p:sp>
      <p:sp>
        <p:nvSpPr>
          <p:cNvPr id="4" name="Slide Number Placeholder 3"/>
          <p:cNvSpPr>
            <a:spLocks noGrp="1"/>
          </p:cNvSpPr>
          <p:nvPr>
            <p:ph type="sldNum" sz="quarter" idx="10"/>
          </p:nvPr>
        </p:nvSpPr>
        <p:spPr/>
        <p:txBody>
          <a:bodyPr/>
          <a:lstStyle/>
          <a:p>
            <a:fld id="{326F6EE2-27B3-446B-8476-22DA0FD752F1}" type="slidenum">
              <a:rPr lang="en-GB" smtClean="0"/>
              <a:t>1</a:t>
            </a:fld>
            <a:endParaRPr lang="en-GB"/>
          </a:p>
        </p:txBody>
      </p:sp>
    </p:spTree>
    <p:extLst>
      <p:ext uri="{BB962C8B-B14F-4D97-AF65-F5344CB8AC3E}">
        <p14:creationId xmlns:p14="http://schemas.microsoft.com/office/powerpoint/2010/main" val="407031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The process of solving, and thinking how to make a general solution, is key to solving problems in CS.</a:t>
            </a:r>
          </a:p>
          <a:p>
            <a:endParaRPr lang="en-IE" dirty="0"/>
          </a:p>
        </p:txBody>
      </p:sp>
      <p:sp>
        <p:nvSpPr>
          <p:cNvPr id="4" name="Slide Number Placeholder 3"/>
          <p:cNvSpPr>
            <a:spLocks noGrp="1"/>
          </p:cNvSpPr>
          <p:nvPr>
            <p:ph type="sldNum" sz="quarter" idx="10"/>
          </p:nvPr>
        </p:nvSpPr>
        <p:spPr/>
        <p:txBody>
          <a:bodyPr/>
          <a:lstStyle/>
          <a:p>
            <a:fld id="{326F6EE2-27B3-446B-8476-22DA0FD752F1}" type="slidenum">
              <a:rPr lang="en-GB" smtClean="0"/>
              <a:t>22</a:t>
            </a:fld>
            <a:endParaRPr lang="en-GB"/>
          </a:p>
        </p:txBody>
      </p:sp>
    </p:spTree>
    <p:extLst>
      <p:ext uri="{BB962C8B-B14F-4D97-AF65-F5344CB8AC3E}">
        <p14:creationId xmlns:p14="http://schemas.microsoft.com/office/powerpoint/2010/main" val="38519452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There is a strong sorting theme running through the solution to this puzzle.</a:t>
            </a:r>
          </a:p>
          <a:p>
            <a:r>
              <a:rPr lang="en-IE" dirty="0"/>
              <a:t>There are 2 unplugged lessons on ncca.ie website, in the same section as this resource, (Unplugged CT) detailing unplugged and physically active BUBBLE sort and INSERTION sort algorithms.</a:t>
            </a:r>
          </a:p>
        </p:txBody>
      </p:sp>
      <p:sp>
        <p:nvSpPr>
          <p:cNvPr id="4" name="Slide Number Placeholder 3"/>
          <p:cNvSpPr>
            <a:spLocks noGrp="1"/>
          </p:cNvSpPr>
          <p:nvPr>
            <p:ph type="sldNum" sz="quarter" idx="10"/>
          </p:nvPr>
        </p:nvSpPr>
        <p:spPr/>
        <p:txBody>
          <a:bodyPr/>
          <a:lstStyle/>
          <a:p>
            <a:fld id="{326F6EE2-27B3-446B-8476-22DA0FD752F1}" type="slidenum">
              <a:rPr lang="en-GB" smtClean="0"/>
              <a:t>25</a:t>
            </a:fld>
            <a:endParaRPr lang="en-GB"/>
          </a:p>
        </p:txBody>
      </p:sp>
    </p:spTree>
    <p:extLst>
      <p:ext uri="{BB962C8B-B14F-4D97-AF65-F5344CB8AC3E}">
        <p14:creationId xmlns:p14="http://schemas.microsoft.com/office/powerpoint/2010/main" val="2999635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following 3 puzzles are all very similar in the puzzle content and a systematic solution to the problems.</a:t>
            </a:r>
          </a:p>
          <a:p>
            <a:r>
              <a:rPr lang="en-IE" dirty="0"/>
              <a:t>The answer above is 1.5 hours.</a:t>
            </a:r>
          </a:p>
        </p:txBody>
      </p:sp>
      <p:sp>
        <p:nvSpPr>
          <p:cNvPr id="4" name="Slide Number Placeholder 3"/>
          <p:cNvSpPr>
            <a:spLocks noGrp="1"/>
          </p:cNvSpPr>
          <p:nvPr>
            <p:ph type="sldNum" sz="quarter" idx="10"/>
          </p:nvPr>
        </p:nvSpPr>
        <p:spPr/>
        <p:txBody>
          <a:bodyPr/>
          <a:lstStyle/>
          <a:p>
            <a:fld id="{326F6EE2-27B3-446B-8476-22DA0FD752F1}" type="slidenum">
              <a:rPr lang="en-GB" smtClean="0"/>
              <a:t>26</a:t>
            </a:fld>
            <a:endParaRPr lang="en-GB"/>
          </a:p>
        </p:txBody>
      </p:sp>
    </p:spTree>
    <p:extLst>
      <p:ext uri="{BB962C8B-B14F-4D97-AF65-F5344CB8AC3E}">
        <p14:creationId xmlns:p14="http://schemas.microsoft.com/office/powerpoint/2010/main" val="1399544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systematic solution, using a grid, follows puzzle 3.</a:t>
            </a:r>
          </a:p>
        </p:txBody>
      </p:sp>
      <p:sp>
        <p:nvSpPr>
          <p:cNvPr id="4" name="Slide Number Placeholder 3"/>
          <p:cNvSpPr>
            <a:spLocks noGrp="1"/>
          </p:cNvSpPr>
          <p:nvPr>
            <p:ph type="sldNum" sz="quarter" idx="10"/>
          </p:nvPr>
        </p:nvSpPr>
        <p:spPr/>
        <p:txBody>
          <a:bodyPr/>
          <a:lstStyle/>
          <a:p>
            <a:fld id="{326F6EE2-27B3-446B-8476-22DA0FD752F1}" type="slidenum">
              <a:rPr lang="en-GB" smtClean="0"/>
              <a:t>27</a:t>
            </a:fld>
            <a:endParaRPr lang="en-GB"/>
          </a:p>
        </p:txBody>
      </p:sp>
    </p:spTree>
    <p:extLst>
      <p:ext uri="{BB962C8B-B14F-4D97-AF65-F5344CB8AC3E}">
        <p14:creationId xmlns:p14="http://schemas.microsoft.com/office/powerpoint/2010/main" val="23104324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Students should be encouraged to use CT skills such as Abstraction, Algorithmic Thinking, Logical thinking (even heuristics for some more difficult problems), </a:t>
            </a:r>
            <a:r>
              <a:rPr lang="en-GB" b="1" dirty="0"/>
              <a:t>Data representation using grids or graphs for example,</a:t>
            </a:r>
            <a:r>
              <a:rPr lang="en-GB" dirty="0"/>
              <a:t>  Decomposition, Evaluation, Pattern Recognition, Generalisation and most of all try to be Creative.</a:t>
            </a:r>
          </a:p>
          <a:p>
            <a:endParaRPr lang="en-IE" dirty="0"/>
          </a:p>
        </p:txBody>
      </p:sp>
      <p:sp>
        <p:nvSpPr>
          <p:cNvPr id="4" name="Slide Number Placeholder 3"/>
          <p:cNvSpPr>
            <a:spLocks noGrp="1"/>
          </p:cNvSpPr>
          <p:nvPr>
            <p:ph type="sldNum" sz="quarter" idx="10"/>
          </p:nvPr>
        </p:nvSpPr>
        <p:spPr/>
        <p:txBody>
          <a:bodyPr/>
          <a:lstStyle/>
          <a:p>
            <a:fld id="{326F6EE2-27B3-446B-8476-22DA0FD752F1}" type="slidenum">
              <a:rPr lang="en-GB" smtClean="0"/>
              <a:t>28</a:t>
            </a:fld>
            <a:endParaRPr lang="en-GB"/>
          </a:p>
        </p:txBody>
      </p:sp>
    </p:spTree>
    <p:extLst>
      <p:ext uri="{BB962C8B-B14F-4D97-AF65-F5344CB8AC3E}">
        <p14:creationId xmlns:p14="http://schemas.microsoft.com/office/powerpoint/2010/main" val="4284791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process of solving, and thinking how to make a general solution, is key to solving problems in CS.</a:t>
            </a:r>
          </a:p>
        </p:txBody>
      </p:sp>
      <p:sp>
        <p:nvSpPr>
          <p:cNvPr id="4" name="Slide Number Placeholder 3"/>
          <p:cNvSpPr>
            <a:spLocks noGrp="1"/>
          </p:cNvSpPr>
          <p:nvPr>
            <p:ph type="sldNum" sz="quarter" idx="10"/>
          </p:nvPr>
        </p:nvSpPr>
        <p:spPr/>
        <p:txBody>
          <a:bodyPr/>
          <a:lstStyle/>
          <a:p>
            <a:fld id="{326F6EE2-27B3-446B-8476-22DA0FD752F1}" type="slidenum">
              <a:rPr lang="en-GB" smtClean="0"/>
              <a:t>29</a:t>
            </a:fld>
            <a:endParaRPr lang="en-GB"/>
          </a:p>
        </p:txBody>
      </p:sp>
    </p:spTree>
    <p:extLst>
      <p:ext uri="{BB962C8B-B14F-4D97-AF65-F5344CB8AC3E}">
        <p14:creationId xmlns:p14="http://schemas.microsoft.com/office/powerpoint/2010/main" val="25228353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The process of solving, and thinking how to make a general solution, is key to solving problems in CS.</a:t>
            </a:r>
          </a:p>
          <a:p>
            <a:endParaRPr lang="en-IE" dirty="0"/>
          </a:p>
        </p:txBody>
      </p:sp>
      <p:sp>
        <p:nvSpPr>
          <p:cNvPr id="4" name="Slide Number Placeholder 3"/>
          <p:cNvSpPr>
            <a:spLocks noGrp="1"/>
          </p:cNvSpPr>
          <p:nvPr>
            <p:ph type="sldNum" sz="quarter" idx="10"/>
          </p:nvPr>
        </p:nvSpPr>
        <p:spPr/>
        <p:txBody>
          <a:bodyPr/>
          <a:lstStyle/>
          <a:p>
            <a:fld id="{326F6EE2-27B3-446B-8476-22DA0FD752F1}" type="slidenum">
              <a:rPr lang="en-GB" smtClean="0"/>
              <a:t>30</a:t>
            </a:fld>
            <a:endParaRPr lang="en-GB"/>
          </a:p>
        </p:txBody>
      </p:sp>
    </p:spTree>
    <p:extLst>
      <p:ext uri="{BB962C8B-B14F-4D97-AF65-F5344CB8AC3E}">
        <p14:creationId xmlns:p14="http://schemas.microsoft.com/office/powerpoint/2010/main" val="2886330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The process of solving, and thinking how to make a general solution, is key to solving problems in CS.</a:t>
            </a:r>
          </a:p>
          <a:p>
            <a:endParaRPr lang="en-IE" dirty="0"/>
          </a:p>
        </p:txBody>
      </p:sp>
      <p:sp>
        <p:nvSpPr>
          <p:cNvPr id="4" name="Slide Number Placeholder 3"/>
          <p:cNvSpPr>
            <a:spLocks noGrp="1"/>
          </p:cNvSpPr>
          <p:nvPr>
            <p:ph type="sldNum" sz="quarter" idx="10"/>
          </p:nvPr>
        </p:nvSpPr>
        <p:spPr/>
        <p:txBody>
          <a:bodyPr/>
          <a:lstStyle/>
          <a:p>
            <a:fld id="{326F6EE2-27B3-446B-8476-22DA0FD752F1}" type="slidenum">
              <a:rPr lang="en-GB" smtClean="0"/>
              <a:t>31</a:t>
            </a:fld>
            <a:endParaRPr lang="en-GB"/>
          </a:p>
        </p:txBody>
      </p:sp>
    </p:spTree>
    <p:extLst>
      <p:ext uri="{BB962C8B-B14F-4D97-AF65-F5344CB8AC3E}">
        <p14:creationId xmlns:p14="http://schemas.microsoft.com/office/powerpoint/2010/main" val="18118726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Students should be encouraged to use CT skills such as Abstraction, Algorithmic Thinking, Logical thinking (even heuristics for some more difficult problems), Data representation using grids or graphs for example,  Decomposition, Evaluation, Pattern Recognition, Generalisation and most of all try to be Creative.</a:t>
            </a:r>
          </a:p>
          <a:p>
            <a:endParaRPr lang="en-IE" dirty="0"/>
          </a:p>
        </p:txBody>
      </p:sp>
      <p:sp>
        <p:nvSpPr>
          <p:cNvPr id="4" name="Slide Number Placeholder 3"/>
          <p:cNvSpPr>
            <a:spLocks noGrp="1"/>
          </p:cNvSpPr>
          <p:nvPr>
            <p:ph type="sldNum" sz="quarter" idx="10"/>
          </p:nvPr>
        </p:nvSpPr>
        <p:spPr/>
        <p:txBody>
          <a:bodyPr/>
          <a:lstStyle/>
          <a:p>
            <a:fld id="{326F6EE2-27B3-446B-8476-22DA0FD752F1}" type="slidenum">
              <a:rPr lang="en-GB" smtClean="0"/>
              <a:t>32</a:t>
            </a:fld>
            <a:endParaRPr lang="en-GB"/>
          </a:p>
        </p:txBody>
      </p:sp>
    </p:spTree>
    <p:extLst>
      <p:ext uri="{BB962C8B-B14F-4D97-AF65-F5344CB8AC3E}">
        <p14:creationId xmlns:p14="http://schemas.microsoft.com/office/powerpoint/2010/main" val="3362071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Students should be encouraged to use CT skills such as Abstraction, Algorithmic Thinking, Logical thinking (even heuristics for some more difficult problems), Data representation using grids or graphs for example,  Decomposition, Evaluation, Pattern Recognition, Generalisation and most of all try to be Creative.</a:t>
            </a:r>
          </a:p>
          <a:p>
            <a:endParaRPr lang="en-IE" dirty="0"/>
          </a:p>
        </p:txBody>
      </p:sp>
      <p:sp>
        <p:nvSpPr>
          <p:cNvPr id="4" name="Slide Number Placeholder 3"/>
          <p:cNvSpPr>
            <a:spLocks noGrp="1"/>
          </p:cNvSpPr>
          <p:nvPr>
            <p:ph type="sldNum" sz="quarter" idx="10"/>
          </p:nvPr>
        </p:nvSpPr>
        <p:spPr/>
        <p:txBody>
          <a:bodyPr/>
          <a:lstStyle/>
          <a:p>
            <a:fld id="{326F6EE2-27B3-446B-8476-22DA0FD752F1}" type="slidenum">
              <a:rPr lang="en-GB" smtClean="0"/>
              <a:t>33</a:t>
            </a:fld>
            <a:endParaRPr lang="en-GB"/>
          </a:p>
        </p:txBody>
      </p:sp>
    </p:spTree>
    <p:extLst>
      <p:ext uri="{BB962C8B-B14F-4D97-AF65-F5344CB8AC3E}">
        <p14:creationId xmlns:p14="http://schemas.microsoft.com/office/powerpoint/2010/main" val="1751092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should be encouraged to use CT skills such as Abstraction, Algorithmic Thinking, Logical thinking (even heuristics for some more difficult problems), Data representation using grids or graphs for example,  Decomposition, Evaluation, Pattern Recognition, Generalisation and most of all try to be Creative.</a:t>
            </a:r>
          </a:p>
        </p:txBody>
      </p:sp>
      <p:sp>
        <p:nvSpPr>
          <p:cNvPr id="4" name="Slide Number Placeholder 3"/>
          <p:cNvSpPr>
            <a:spLocks noGrp="1"/>
          </p:cNvSpPr>
          <p:nvPr>
            <p:ph type="sldNum" sz="quarter" idx="10"/>
          </p:nvPr>
        </p:nvSpPr>
        <p:spPr/>
        <p:txBody>
          <a:bodyPr/>
          <a:lstStyle/>
          <a:p>
            <a:fld id="{326F6EE2-27B3-446B-8476-22DA0FD752F1}" type="slidenum">
              <a:rPr lang="en-GB" smtClean="0"/>
              <a:t>2</a:t>
            </a:fld>
            <a:endParaRPr lang="en-GB"/>
          </a:p>
        </p:txBody>
      </p:sp>
    </p:spTree>
    <p:extLst>
      <p:ext uri="{BB962C8B-B14F-4D97-AF65-F5344CB8AC3E}">
        <p14:creationId xmlns:p14="http://schemas.microsoft.com/office/powerpoint/2010/main" val="3009118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These first steps, decomposing the information, lead by elimination to Bernie and Davey as partners.</a:t>
            </a:r>
          </a:p>
          <a:p>
            <a:r>
              <a:rPr lang="en-IE" dirty="0"/>
              <a:t>The next step is Davey Hugh Jane are siblings, thus placing an X on the Hugh Jane box. Thus, Jane and Fran are partners.</a:t>
            </a:r>
          </a:p>
          <a:p>
            <a:endParaRPr lang="en-IE" dirty="0"/>
          </a:p>
        </p:txBody>
      </p:sp>
      <p:sp>
        <p:nvSpPr>
          <p:cNvPr id="4" name="Slide Number Placeholder 3"/>
          <p:cNvSpPr>
            <a:spLocks noGrp="1"/>
          </p:cNvSpPr>
          <p:nvPr>
            <p:ph type="sldNum" sz="quarter" idx="10"/>
          </p:nvPr>
        </p:nvSpPr>
        <p:spPr/>
        <p:txBody>
          <a:bodyPr/>
          <a:lstStyle/>
          <a:p>
            <a:fld id="{326F6EE2-27B3-446B-8476-22DA0FD752F1}" type="slidenum">
              <a:rPr lang="en-GB" smtClean="0"/>
              <a:t>34</a:t>
            </a:fld>
            <a:endParaRPr lang="en-GB"/>
          </a:p>
        </p:txBody>
      </p:sp>
    </p:spTree>
    <p:extLst>
      <p:ext uri="{BB962C8B-B14F-4D97-AF65-F5344CB8AC3E}">
        <p14:creationId xmlns:p14="http://schemas.microsoft.com/office/powerpoint/2010/main" val="1533384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Students should be encouraged to use CT skills such as Abstraction, Algorithmic Thinking, Logical thinking (even heuristics for some more difficult problems), </a:t>
            </a:r>
            <a:r>
              <a:rPr lang="en-GB" b="1" dirty="0"/>
              <a:t>Data representation using grids or graphs for example,</a:t>
            </a:r>
            <a:r>
              <a:rPr lang="en-GB" dirty="0"/>
              <a:t>  Decomposition, Evaluation, Pattern Recognition, Generalisation and most of all try to be Creative.</a:t>
            </a:r>
          </a:p>
          <a:p>
            <a:endParaRPr lang="en-IE" dirty="0"/>
          </a:p>
        </p:txBody>
      </p:sp>
      <p:sp>
        <p:nvSpPr>
          <p:cNvPr id="4" name="Slide Number Placeholder 3"/>
          <p:cNvSpPr>
            <a:spLocks noGrp="1"/>
          </p:cNvSpPr>
          <p:nvPr>
            <p:ph type="sldNum" sz="quarter" idx="10"/>
          </p:nvPr>
        </p:nvSpPr>
        <p:spPr/>
        <p:txBody>
          <a:bodyPr/>
          <a:lstStyle/>
          <a:p>
            <a:fld id="{326F6EE2-27B3-446B-8476-22DA0FD752F1}" type="slidenum">
              <a:rPr lang="en-GB" smtClean="0"/>
              <a:t>35</a:t>
            </a:fld>
            <a:endParaRPr lang="en-GB"/>
          </a:p>
        </p:txBody>
      </p:sp>
    </p:spTree>
    <p:extLst>
      <p:ext uri="{BB962C8B-B14F-4D97-AF65-F5344CB8AC3E}">
        <p14:creationId xmlns:p14="http://schemas.microsoft.com/office/powerpoint/2010/main" val="228456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solidFill>
                  <a:srgbClr val="FF0000"/>
                </a:solidFill>
              </a:rPr>
              <a:t>Hint. </a:t>
            </a:r>
            <a:r>
              <a:rPr lang="en-IE" dirty="0"/>
              <a:t>Join A by going around to the right of C, then through BC, then through AB and joining A.</a:t>
            </a:r>
          </a:p>
          <a:p>
            <a:r>
              <a:rPr lang="en-IE" dirty="0"/>
              <a:t>B follows a similar path to B. A straight line can then join C2C.</a:t>
            </a:r>
          </a:p>
          <a:p>
            <a:r>
              <a:rPr lang="en-IE" dirty="0"/>
              <a:t>Ask students to solve the puzzle as the above algorithm/solution is called out, demonstrating how difficult it can be to give verbal instructions.</a:t>
            </a:r>
          </a:p>
          <a:p>
            <a:endParaRPr lang="en-IE" dirty="0"/>
          </a:p>
        </p:txBody>
      </p:sp>
      <p:sp>
        <p:nvSpPr>
          <p:cNvPr id="4" name="Slide Number Placeholder 3"/>
          <p:cNvSpPr>
            <a:spLocks noGrp="1"/>
          </p:cNvSpPr>
          <p:nvPr>
            <p:ph type="sldNum" sz="quarter" idx="10"/>
          </p:nvPr>
        </p:nvSpPr>
        <p:spPr/>
        <p:txBody>
          <a:bodyPr/>
          <a:lstStyle/>
          <a:p>
            <a:fld id="{326F6EE2-27B3-446B-8476-22DA0FD752F1}" type="slidenum">
              <a:rPr lang="en-GB" smtClean="0"/>
              <a:t>36</a:t>
            </a:fld>
            <a:endParaRPr lang="en-GB"/>
          </a:p>
        </p:txBody>
      </p:sp>
    </p:spTree>
    <p:extLst>
      <p:ext uri="{BB962C8B-B14F-4D97-AF65-F5344CB8AC3E}">
        <p14:creationId xmlns:p14="http://schemas.microsoft.com/office/powerpoint/2010/main" val="12502737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a:solidFill>
                  <a:srgbClr val="FF0000"/>
                </a:solidFill>
              </a:rPr>
              <a:t>Hint. </a:t>
            </a:r>
            <a:r>
              <a:rPr lang="en-IE" dirty="0"/>
              <a:t>Join A by going around to the right of C, then through the gap between BC, then through AB gap and joining A.</a:t>
            </a:r>
          </a:p>
          <a:p>
            <a:r>
              <a:rPr lang="en-IE" dirty="0"/>
              <a:t>B follows a similar path to B. A straight line can then join C2C.</a:t>
            </a:r>
          </a:p>
          <a:p>
            <a:r>
              <a:rPr lang="en-IE" dirty="0"/>
              <a:t>Ask students to solve the puzzle as the above algorithm/solution is called out, demonstrating how difficult it can be to give verbal instructions.</a:t>
            </a:r>
          </a:p>
          <a:p>
            <a:endParaRPr lang="en-IE" dirty="0"/>
          </a:p>
        </p:txBody>
      </p:sp>
      <p:sp>
        <p:nvSpPr>
          <p:cNvPr id="4" name="Slide Number Placeholder 3"/>
          <p:cNvSpPr>
            <a:spLocks noGrp="1"/>
          </p:cNvSpPr>
          <p:nvPr>
            <p:ph type="sldNum" sz="quarter" idx="10"/>
          </p:nvPr>
        </p:nvSpPr>
        <p:spPr/>
        <p:txBody>
          <a:bodyPr/>
          <a:lstStyle/>
          <a:p>
            <a:fld id="{326F6EE2-27B3-446B-8476-22DA0FD752F1}" type="slidenum">
              <a:rPr lang="en-GB" smtClean="0"/>
              <a:t>37</a:t>
            </a:fld>
            <a:endParaRPr lang="en-GB"/>
          </a:p>
        </p:txBody>
      </p:sp>
    </p:spTree>
    <p:extLst>
      <p:ext uri="{BB962C8B-B14F-4D97-AF65-F5344CB8AC3E}">
        <p14:creationId xmlns:p14="http://schemas.microsoft.com/office/powerpoint/2010/main" val="276855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Students should be encouraged to use CT skills such as Abstraction, Algorithmic Thinking, Logical thinking (even heuristics for some more difficult problems), Data representation using grids or graphs for example,  Decomposition, Evaluation, Pattern Recognition, Generalisation and most of all try to be Creative.</a:t>
            </a:r>
          </a:p>
          <a:p>
            <a:endParaRPr lang="en-GB" dirty="0"/>
          </a:p>
        </p:txBody>
      </p:sp>
      <p:sp>
        <p:nvSpPr>
          <p:cNvPr id="4" name="Slide Number Placeholder 3"/>
          <p:cNvSpPr>
            <a:spLocks noGrp="1"/>
          </p:cNvSpPr>
          <p:nvPr>
            <p:ph type="sldNum" sz="quarter" idx="10"/>
          </p:nvPr>
        </p:nvSpPr>
        <p:spPr/>
        <p:txBody>
          <a:bodyPr/>
          <a:lstStyle/>
          <a:p>
            <a:fld id="{326F6EE2-27B3-446B-8476-22DA0FD752F1}" type="slidenum">
              <a:rPr lang="en-GB" smtClean="0"/>
              <a:t>3</a:t>
            </a:fld>
            <a:endParaRPr lang="en-GB"/>
          </a:p>
        </p:txBody>
      </p:sp>
    </p:spTree>
    <p:extLst>
      <p:ext uri="{BB962C8B-B14F-4D97-AF65-F5344CB8AC3E}">
        <p14:creationId xmlns:p14="http://schemas.microsoft.com/office/powerpoint/2010/main" val="1085341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A process of Elimination can sometimes leave the only viable solutions. (It is the Sherlock Holmes method of cracking crimes)</a:t>
            </a:r>
          </a:p>
        </p:txBody>
      </p:sp>
      <p:sp>
        <p:nvSpPr>
          <p:cNvPr id="4" name="Slide Number Placeholder 3"/>
          <p:cNvSpPr>
            <a:spLocks noGrp="1"/>
          </p:cNvSpPr>
          <p:nvPr>
            <p:ph type="sldNum" sz="quarter" idx="10"/>
          </p:nvPr>
        </p:nvSpPr>
        <p:spPr/>
        <p:txBody>
          <a:bodyPr/>
          <a:lstStyle/>
          <a:p>
            <a:fld id="{326F6EE2-27B3-446B-8476-22DA0FD752F1}" type="slidenum">
              <a:rPr lang="en-GB" smtClean="0"/>
              <a:t>6</a:t>
            </a:fld>
            <a:endParaRPr lang="en-GB"/>
          </a:p>
        </p:txBody>
      </p:sp>
    </p:spTree>
    <p:extLst>
      <p:ext uri="{BB962C8B-B14F-4D97-AF65-F5344CB8AC3E}">
        <p14:creationId xmlns:p14="http://schemas.microsoft.com/office/powerpoint/2010/main" val="2233216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Graphs and Networks are another key form of data representation to help solve problems systematically. The answer is on the next slide.</a:t>
            </a:r>
          </a:p>
        </p:txBody>
      </p:sp>
      <p:sp>
        <p:nvSpPr>
          <p:cNvPr id="4" name="Slide Number Placeholder 3"/>
          <p:cNvSpPr>
            <a:spLocks noGrp="1"/>
          </p:cNvSpPr>
          <p:nvPr>
            <p:ph type="sldNum" sz="quarter" idx="10"/>
          </p:nvPr>
        </p:nvSpPr>
        <p:spPr/>
        <p:txBody>
          <a:bodyPr/>
          <a:lstStyle/>
          <a:p>
            <a:fld id="{326F6EE2-27B3-446B-8476-22DA0FD752F1}" type="slidenum">
              <a:rPr lang="en-GB" smtClean="0"/>
              <a:t>11</a:t>
            </a:fld>
            <a:endParaRPr lang="en-GB"/>
          </a:p>
        </p:txBody>
      </p:sp>
    </p:spTree>
    <p:extLst>
      <p:ext uri="{BB962C8B-B14F-4D97-AF65-F5344CB8AC3E}">
        <p14:creationId xmlns:p14="http://schemas.microsoft.com/office/powerpoint/2010/main" val="2773012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method of solving is every bit as important as the answer : From 1 method, general solutions to similar problems may be found. This is</a:t>
            </a:r>
            <a:r>
              <a:rPr lang="en-IE" b="1" dirty="0"/>
              <a:t> generalisation</a:t>
            </a:r>
            <a:r>
              <a:rPr lang="en-IE" dirty="0"/>
              <a:t>.</a:t>
            </a:r>
          </a:p>
        </p:txBody>
      </p:sp>
      <p:sp>
        <p:nvSpPr>
          <p:cNvPr id="4" name="Slide Number Placeholder 3"/>
          <p:cNvSpPr>
            <a:spLocks noGrp="1"/>
          </p:cNvSpPr>
          <p:nvPr>
            <p:ph type="sldNum" sz="quarter" idx="10"/>
          </p:nvPr>
        </p:nvSpPr>
        <p:spPr/>
        <p:txBody>
          <a:bodyPr/>
          <a:lstStyle/>
          <a:p>
            <a:fld id="{326F6EE2-27B3-446B-8476-22DA0FD752F1}" type="slidenum">
              <a:rPr lang="en-GB" smtClean="0"/>
              <a:t>12</a:t>
            </a:fld>
            <a:endParaRPr lang="en-GB"/>
          </a:p>
        </p:txBody>
      </p:sp>
    </p:spTree>
    <p:extLst>
      <p:ext uri="{BB962C8B-B14F-4D97-AF65-F5344CB8AC3E}">
        <p14:creationId xmlns:p14="http://schemas.microsoft.com/office/powerpoint/2010/main" val="1857424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This is a simplified version of problems involving graphs and nodes. The classic example is the Knight’s Tour.</a:t>
            </a:r>
          </a:p>
          <a:p>
            <a:r>
              <a:rPr lang="en-IE" dirty="0"/>
              <a:t>The Power of Computational Thinking, by Curzon and </a:t>
            </a:r>
            <a:r>
              <a:rPr lang="en-IE" dirty="0" err="1"/>
              <a:t>McOwan</a:t>
            </a:r>
            <a:r>
              <a:rPr lang="en-IE" dirty="0"/>
              <a:t>, goes into these puzzles in a very systematic and engaging fashion.</a:t>
            </a:r>
          </a:p>
        </p:txBody>
      </p:sp>
      <p:sp>
        <p:nvSpPr>
          <p:cNvPr id="4" name="Slide Number Placeholder 3"/>
          <p:cNvSpPr>
            <a:spLocks noGrp="1"/>
          </p:cNvSpPr>
          <p:nvPr>
            <p:ph type="sldNum" sz="quarter" idx="10"/>
          </p:nvPr>
        </p:nvSpPr>
        <p:spPr/>
        <p:txBody>
          <a:bodyPr/>
          <a:lstStyle/>
          <a:p>
            <a:fld id="{326F6EE2-27B3-446B-8476-22DA0FD752F1}" type="slidenum">
              <a:rPr lang="en-GB" smtClean="0"/>
              <a:t>13</a:t>
            </a:fld>
            <a:endParaRPr lang="en-GB"/>
          </a:p>
        </p:txBody>
      </p:sp>
    </p:spTree>
    <p:extLst>
      <p:ext uri="{BB962C8B-B14F-4D97-AF65-F5344CB8AC3E}">
        <p14:creationId xmlns:p14="http://schemas.microsoft.com/office/powerpoint/2010/main" val="1900226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On ncca.ie, under Computer Science, a fully worked solution in Python is available for this particular problem.</a:t>
            </a:r>
          </a:p>
          <a:p>
            <a:pPr marL="0" marR="0" lvl="0" indent="0" algn="l" defTabSz="914400" rtl="0" eaLnBrk="1" fontAlgn="auto" latinLnBrk="0" hangingPunct="1">
              <a:lnSpc>
                <a:spcPct val="100000"/>
              </a:lnSpc>
              <a:spcBef>
                <a:spcPts val="0"/>
              </a:spcBef>
              <a:spcAft>
                <a:spcPts val="0"/>
              </a:spcAft>
              <a:buClrTx/>
              <a:buSzTx/>
              <a:buFontTx/>
              <a:buNone/>
              <a:tabLst/>
              <a:defRPr/>
            </a:pPr>
            <a:r>
              <a:rPr lang="en-IE" dirty="0"/>
              <a:t>Visit the Unplugged CT section, for this lesson and also for the Python program….. …. https://www.curriculumonline.ie/Senior-cycle/Senior-Cycle-Subjects/Computer-Science/Support-Material-for-Teaching-and-Learning/1-Computational-Thinking/Unplugged-CT</a:t>
            </a:r>
          </a:p>
          <a:p>
            <a:r>
              <a:rPr lang="en-IE" dirty="0"/>
              <a:t>(The images above is the output of the Python program.)</a:t>
            </a:r>
          </a:p>
        </p:txBody>
      </p:sp>
      <p:sp>
        <p:nvSpPr>
          <p:cNvPr id="4" name="Slide Number Placeholder 3"/>
          <p:cNvSpPr>
            <a:spLocks noGrp="1"/>
          </p:cNvSpPr>
          <p:nvPr>
            <p:ph type="sldNum" sz="quarter" idx="10"/>
          </p:nvPr>
        </p:nvSpPr>
        <p:spPr/>
        <p:txBody>
          <a:bodyPr/>
          <a:lstStyle/>
          <a:p>
            <a:fld id="{326F6EE2-27B3-446B-8476-22DA0FD752F1}" type="slidenum">
              <a:rPr lang="en-GB" smtClean="0"/>
              <a:t>14</a:t>
            </a:fld>
            <a:endParaRPr lang="en-GB"/>
          </a:p>
        </p:txBody>
      </p:sp>
    </p:spTree>
    <p:extLst>
      <p:ext uri="{BB962C8B-B14F-4D97-AF65-F5344CB8AC3E}">
        <p14:creationId xmlns:p14="http://schemas.microsoft.com/office/powerpoint/2010/main" val="1652555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Encourage groups of 3 to assume roles to solve this problem systematically.</a:t>
            </a:r>
          </a:p>
          <a:p>
            <a:r>
              <a:rPr lang="en-IE" dirty="0"/>
              <a:t>One person should coordinate the other 2. The other 2 should take a different side of the boat and all agree a code to represent clear, tinted, dark.</a:t>
            </a:r>
          </a:p>
          <a:p>
            <a:r>
              <a:rPr lang="en-IE" dirty="0"/>
              <a:t>Ones and Zeroes can work well here.</a:t>
            </a:r>
          </a:p>
        </p:txBody>
      </p:sp>
      <p:sp>
        <p:nvSpPr>
          <p:cNvPr id="4" name="Slide Number Placeholder 3"/>
          <p:cNvSpPr>
            <a:spLocks noGrp="1"/>
          </p:cNvSpPr>
          <p:nvPr>
            <p:ph type="sldNum" sz="quarter" idx="10"/>
          </p:nvPr>
        </p:nvSpPr>
        <p:spPr/>
        <p:txBody>
          <a:bodyPr/>
          <a:lstStyle/>
          <a:p>
            <a:fld id="{326F6EE2-27B3-446B-8476-22DA0FD752F1}" type="slidenum">
              <a:rPr lang="en-GB" smtClean="0"/>
              <a:t>16</a:t>
            </a:fld>
            <a:endParaRPr lang="en-GB"/>
          </a:p>
        </p:txBody>
      </p:sp>
    </p:spTree>
    <p:extLst>
      <p:ext uri="{BB962C8B-B14F-4D97-AF65-F5344CB8AC3E}">
        <p14:creationId xmlns:p14="http://schemas.microsoft.com/office/powerpoint/2010/main" val="22014862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itle Placeholder 1"/>
          <p:cNvSpPr>
            <a:spLocks noGrp="1"/>
          </p:cNvSpPr>
          <p:nvPr>
            <p:ph type="title"/>
          </p:nvPr>
        </p:nvSpPr>
        <p:spPr>
          <a:xfrm>
            <a:off x="2508421" y="365127"/>
            <a:ext cx="8845379" cy="1325563"/>
          </a:xfrm>
          <a:prstGeom prst="rect">
            <a:avLst/>
          </a:prstGeom>
        </p:spPr>
        <p:txBody>
          <a:bodyPr vert="horz" lIns="91440" tIns="45720" rIns="91440" bIns="45720" rtlCol="0" anchor="ctr">
            <a:normAutofit/>
          </a:bodyPr>
          <a:lstStyle/>
          <a:p>
            <a:r>
              <a:rPr lang="en-US"/>
              <a:t>Click to edit Master title style</a:t>
            </a:r>
          </a:p>
        </p:txBody>
      </p:sp>
      <p:sp>
        <p:nvSpPr>
          <p:cNvPr id="6" name="Text Placeholder 2"/>
          <p:cNvSpPr>
            <a:spLocks noGrp="1"/>
          </p:cNvSpPr>
          <p:nvPr>
            <p:ph idx="1"/>
          </p:nvPr>
        </p:nvSpPr>
        <p:spPr>
          <a:xfrm>
            <a:off x="2508421" y="1825625"/>
            <a:ext cx="884537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a:extLst>
              <a:ext uri="{FF2B5EF4-FFF2-40B4-BE49-F238E27FC236}">
                <a16:creationId xmlns:a16="http://schemas.microsoft.com/office/drawing/2014/main" id="{6C54B78D-93AD-487C-A40B-C93229C917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735" y="4932485"/>
            <a:ext cx="1385619" cy="1144538"/>
          </a:xfrm>
          <a:prstGeom prst="rect">
            <a:avLst/>
          </a:prstGeom>
        </p:spPr>
      </p:pic>
    </p:spTree>
    <p:extLst>
      <p:ext uri="{BB962C8B-B14F-4D97-AF65-F5344CB8AC3E}">
        <p14:creationId xmlns:p14="http://schemas.microsoft.com/office/powerpoint/2010/main" val="2697635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87B4B405-3AB5-4B7F-AEF7-95D4A7BED27F}" type="slidenum">
              <a:rPr lang="en-GB" smtClean="0"/>
              <a:t>‹#›</a:t>
            </a:fld>
            <a:endParaRPr lang="en-GB"/>
          </a:p>
        </p:txBody>
      </p:sp>
    </p:spTree>
    <p:extLst>
      <p:ext uri="{BB962C8B-B14F-4D97-AF65-F5344CB8AC3E}">
        <p14:creationId xmlns:p14="http://schemas.microsoft.com/office/powerpoint/2010/main" val="54404339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87B4B405-3AB5-4B7F-AEF7-95D4A7BED27F}" type="slidenum">
              <a:rPr lang="en-GB" smtClean="0"/>
              <a:t>‹#›</a:t>
            </a:fld>
            <a:endParaRPr lang="en-GB"/>
          </a:p>
        </p:txBody>
      </p:sp>
    </p:spTree>
    <p:extLst>
      <p:ext uri="{BB962C8B-B14F-4D97-AF65-F5344CB8AC3E}">
        <p14:creationId xmlns:p14="http://schemas.microsoft.com/office/powerpoint/2010/main" val="163736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87B4B405-3AB5-4B7F-AEF7-95D4A7BED27F}" type="slidenum">
              <a:rPr lang="en-GB" smtClean="0"/>
              <a:t>‹#›</a:t>
            </a:fld>
            <a:endParaRPr lang="en-GB"/>
          </a:p>
        </p:txBody>
      </p:sp>
    </p:spTree>
    <p:extLst>
      <p:ext uri="{BB962C8B-B14F-4D97-AF65-F5344CB8AC3E}">
        <p14:creationId xmlns:p14="http://schemas.microsoft.com/office/powerpoint/2010/main" val="3161029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87B4B405-3AB5-4B7F-AEF7-95D4A7BED27F}" type="slidenum">
              <a:rPr lang="en-GB" smtClean="0"/>
              <a:t>‹#›</a:t>
            </a:fld>
            <a:endParaRPr lang="en-GB"/>
          </a:p>
        </p:txBody>
      </p:sp>
    </p:spTree>
    <p:extLst>
      <p:ext uri="{BB962C8B-B14F-4D97-AF65-F5344CB8AC3E}">
        <p14:creationId xmlns:p14="http://schemas.microsoft.com/office/powerpoint/2010/main" val="2793504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87B4B405-3AB5-4B7F-AEF7-95D4A7BED27F}" type="slidenum">
              <a:rPr lang="en-GB" smtClean="0"/>
              <a:t>‹#›</a:t>
            </a:fld>
            <a:endParaRPr lang="en-GB"/>
          </a:p>
        </p:txBody>
      </p:sp>
    </p:spTree>
    <p:extLst>
      <p:ext uri="{BB962C8B-B14F-4D97-AF65-F5344CB8AC3E}">
        <p14:creationId xmlns:p14="http://schemas.microsoft.com/office/powerpoint/2010/main" val="2831626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p>
            <a:fld id="{87B4B405-3AB5-4B7F-AEF7-95D4A7BED27F}" type="slidenum">
              <a:rPr lang="en-GB" smtClean="0"/>
              <a:t>‹#›</a:t>
            </a:fld>
            <a:endParaRPr lang="en-GB"/>
          </a:p>
        </p:txBody>
      </p:sp>
    </p:spTree>
    <p:extLst>
      <p:ext uri="{BB962C8B-B14F-4D97-AF65-F5344CB8AC3E}">
        <p14:creationId xmlns:p14="http://schemas.microsoft.com/office/powerpoint/2010/main" val="3829044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87B4B405-3AB5-4B7F-AEF7-95D4A7BED27F}" type="slidenum">
              <a:rPr lang="en-GB" smtClean="0"/>
              <a:t>‹#›</a:t>
            </a:fld>
            <a:endParaRPr lang="en-GB"/>
          </a:p>
        </p:txBody>
      </p:sp>
    </p:spTree>
    <p:extLst>
      <p:ext uri="{BB962C8B-B14F-4D97-AF65-F5344CB8AC3E}">
        <p14:creationId xmlns:p14="http://schemas.microsoft.com/office/powerpoint/2010/main" val="3811216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87B4B405-3AB5-4B7F-AEF7-95D4A7BED27F}" type="slidenum">
              <a:rPr lang="en-GB" smtClean="0"/>
              <a:t>‹#›</a:t>
            </a:fld>
            <a:endParaRPr lang="en-GB"/>
          </a:p>
        </p:txBody>
      </p:sp>
    </p:spTree>
    <p:extLst>
      <p:ext uri="{BB962C8B-B14F-4D97-AF65-F5344CB8AC3E}">
        <p14:creationId xmlns:p14="http://schemas.microsoft.com/office/powerpoint/2010/main" val="659504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87B4B405-3AB5-4B7F-AEF7-95D4A7BED27F}" type="slidenum">
              <a:rPr lang="en-GB" smtClean="0"/>
              <a:t>‹#›</a:t>
            </a:fld>
            <a:endParaRPr lang="en-GB"/>
          </a:p>
        </p:txBody>
      </p:sp>
    </p:spTree>
    <p:extLst>
      <p:ext uri="{BB962C8B-B14F-4D97-AF65-F5344CB8AC3E}">
        <p14:creationId xmlns:p14="http://schemas.microsoft.com/office/powerpoint/2010/main" val="35324913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7B4B405-3AB5-4B7F-AEF7-95D4A7BED27F}" type="slidenum">
              <a:rPr lang="en-GB" smtClean="0"/>
              <a:t>‹#›</a:t>
            </a:fld>
            <a:endParaRPr lang="en-GB"/>
          </a:p>
        </p:txBody>
      </p:sp>
    </p:spTree>
    <p:extLst>
      <p:ext uri="{BB962C8B-B14F-4D97-AF65-F5344CB8AC3E}">
        <p14:creationId xmlns:p14="http://schemas.microsoft.com/office/powerpoint/2010/main" val="1795696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7B4B405-3AB5-4B7F-AEF7-95D4A7BED27F}" type="slidenum">
              <a:rPr lang="en-GB" smtClean="0"/>
              <a:t>‹#›</a:t>
            </a:fld>
            <a:endParaRPr lang="en-GB"/>
          </a:p>
        </p:txBody>
      </p:sp>
    </p:spTree>
    <p:extLst>
      <p:ext uri="{BB962C8B-B14F-4D97-AF65-F5344CB8AC3E}">
        <p14:creationId xmlns:p14="http://schemas.microsoft.com/office/powerpoint/2010/main" val="6096453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08421" y="365127"/>
            <a:ext cx="8845379"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508421" y="1825625"/>
            <a:ext cx="884537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522601"/>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87B4B405-3AB5-4B7F-AEF7-95D4A7BED27F}" type="slidenum">
              <a:rPr lang="en-GB" smtClean="0"/>
              <a:t>‹#›</a:t>
            </a:fld>
            <a:endParaRPr lang="en-GB"/>
          </a:p>
        </p:txBody>
      </p:sp>
    </p:spTree>
    <p:extLst>
      <p:ext uri="{BB962C8B-B14F-4D97-AF65-F5344CB8AC3E}">
        <p14:creationId xmlns:p14="http://schemas.microsoft.com/office/powerpoint/2010/main" val="11272415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2.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www.compsci.ie/" TargetMode="External"/><Relationship Id="rId7" Type="http://schemas.openxmlformats.org/officeDocument/2006/relationships/hyperlink" Target="http://astronomylinks.wikispaces.com/Albert+Einstein"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hyperlink" Target="https://ed.ted.com/lessons/can-you-solve-einstein-s-riddle-dan-van-der-vieren#review" TargetMode="External"/><Relationship Id="rId4" Type="http://schemas.openxmlformats.org/officeDocument/2006/relationships/hyperlink" Target="https://www.curriculumonline.ie/Senior-cycle/Senior-Cycle-Subjects/Computer-Science/Support-Material-for-Teaching-and-Learning/1-Computational-Thinking/Unplugged-CT"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27141" y="1849437"/>
            <a:ext cx="8845379" cy="2204403"/>
          </a:xfrm>
        </p:spPr>
        <p:txBody>
          <a:bodyPr>
            <a:noAutofit/>
          </a:bodyPr>
          <a:lstStyle/>
          <a:p>
            <a:pPr algn="ctr"/>
            <a:r>
              <a:rPr lang="en-GB" sz="8000" dirty="0"/>
              <a:t>Unplugged CT Puzzles</a:t>
            </a:r>
          </a:p>
        </p:txBody>
      </p:sp>
    </p:spTree>
    <p:extLst>
      <p:ext uri="{BB962C8B-B14F-4D97-AF65-F5344CB8AC3E}">
        <p14:creationId xmlns:p14="http://schemas.microsoft.com/office/powerpoint/2010/main" val="1358153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847"/>
            <a:ext cx="10772775" cy="1658198"/>
          </a:xfrm>
        </p:spPr>
        <p:txBody>
          <a:bodyPr/>
          <a:lstStyle/>
          <a:p>
            <a:r>
              <a:rPr lang="en-GB" dirty="0"/>
              <a:t>Frog Jump: Answer</a:t>
            </a:r>
          </a:p>
        </p:txBody>
      </p:sp>
      <p:sp>
        <p:nvSpPr>
          <p:cNvPr id="3" name="Content Placeholder 2"/>
          <p:cNvSpPr>
            <a:spLocks noGrp="1"/>
          </p:cNvSpPr>
          <p:nvPr>
            <p:ph idx="1"/>
          </p:nvPr>
        </p:nvSpPr>
        <p:spPr>
          <a:xfrm>
            <a:off x="104113" y="837118"/>
            <a:ext cx="11243441" cy="5713584"/>
          </a:xfrm>
        </p:spPr>
        <p:txBody>
          <a:bodyPr>
            <a:noAutofit/>
          </a:bodyPr>
          <a:lstStyle/>
          <a:p>
            <a:endParaRPr lang="en-IE" sz="2000" dirty="0"/>
          </a:p>
          <a:p>
            <a:endParaRPr lang="en-IE" sz="2000" dirty="0"/>
          </a:p>
          <a:p>
            <a:endParaRPr lang="en-IE" sz="2000" dirty="0"/>
          </a:p>
          <a:p>
            <a:endParaRPr lang="en-IE" sz="2000" dirty="0"/>
          </a:p>
          <a:p>
            <a:endParaRPr lang="en-IE" sz="2000" dirty="0"/>
          </a:p>
          <a:p>
            <a:endParaRPr lang="en-IE" sz="2000" dirty="0"/>
          </a:p>
          <a:p>
            <a:endParaRPr lang="en-IE" sz="2000" dirty="0"/>
          </a:p>
          <a:p>
            <a:endParaRPr lang="en-IE" sz="2000" dirty="0"/>
          </a:p>
          <a:p>
            <a:endParaRPr lang="en-IE" sz="2000" dirty="0"/>
          </a:p>
          <a:p>
            <a:endParaRPr lang="en-IE" sz="2000" dirty="0"/>
          </a:p>
          <a:p>
            <a:endParaRPr lang="en-IE" sz="2000" dirty="0"/>
          </a:p>
          <a:p>
            <a:r>
              <a:rPr lang="en-IE" sz="4400" b="1" dirty="0"/>
              <a:t>Answer:    0,0,6,6,6,4,4,2,2,4,4,1</a:t>
            </a:r>
          </a:p>
          <a:p>
            <a:endParaRPr lang="en-IE" sz="2000" dirty="0"/>
          </a:p>
          <a:p>
            <a:endParaRPr lang="en-IE" sz="2000" dirty="0"/>
          </a:p>
          <a:p>
            <a:endParaRPr lang="en-IE" sz="2000" dirty="0"/>
          </a:p>
          <a:p>
            <a:endParaRPr lang="en-IE" sz="2000" dirty="0"/>
          </a:p>
          <a:p>
            <a:endParaRPr lang="en-IE" sz="2000" dirty="0"/>
          </a:p>
          <a:p>
            <a:endParaRPr lang="en-IE" sz="2000" dirty="0"/>
          </a:p>
          <a:p>
            <a:endParaRPr lang="en-IE" sz="2000" dirty="0"/>
          </a:p>
          <a:p>
            <a:pPr marL="0" lvl="0" indent="0" eaLnBrk="0" fontAlgn="base" hangingPunct="0">
              <a:lnSpc>
                <a:spcPct val="100000"/>
              </a:lnSpc>
              <a:spcBef>
                <a:spcPct val="0"/>
              </a:spcBef>
              <a:spcAft>
                <a:spcPct val="0"/>
              </a:spcAft>
              <a:buNone/>
            </a:pPr>
            <a:endParaRPr lang="en-IE" altLang="zh-CN" dirty="0">
              <a:solidFill>
                <a:schemeClr val="tx1"/>
              </a:solidFill>
              <a:ea typeface="SimSun" panose="02010600030101010101" pitchFamily="2" charset="-122"/>
              <a:cs typeface="Mangal"/>
            </a:endParaRPr>
          </a:p>
          <a:p>
            <a:pPr marL="0" lvl="0" indent="0" eaLnBrk="0" fontAlgn="base" hangingPunct="0">
              <a:lnSpc>
                <a:spcPct val="100000"/>
              </a:lnSpc>
              <a:spcBef>
                <a:spcPct val="0"/>
              </a:spcBef>
              <a:spcAft>
                <a:spcPct val="0"/>
              </a:spcAft>
              <a:buNone/>
            </a:pPr>
            <a:endParaRPr lang="en-IE" altLang="zh-CN" dirty="0">
              <a:solidFill>
                <a:schemeClr val="tx1"/>
              </a:solidFill>
            </a:endParaRPr>
          </a:p>
          <a:p>
            <a:pPr marL="0" lvl="0" indent="0" eaLnBrk="0" fontAlgn="base" hangingPunct="0">
              <a:lnSpc>
                <a:spcPct val="100000"/>
              </a:lnSpc>
              <a:spcBef>
                <a:spcPct val="0"/>
              </a:spcBef>
              <a:spcAft>
                <a:spcPct val="0"/>
              </a:spcAft>
              <a:buNone/>
            </a:pPr>
            <a:endParaRPr lang="en-GB" altLang="zh-CN" sz="800" dirty="0">
              <a:solidFill>
                <a:schemeClr val="tx1"/>
              </a:solidFill>
            </a:endParaRPr>
          </a:p>
          <a:p>
            <a:pPr marL="0" lvl="0" indent="0" eaLnBrk="0" fontAlgn="base" hangingPunct="0">
              <a:lnSpc>
                <a:spcPct val="100000"/>
              </a:lnSpc>
              <a:spcBef>
                <a:spcPct val="0"/>
              </a:spcBef>
              <a:spcAft>
                <a:spcPct val="0"/>
              </a:spcAft>
              <a:buNone/>
            </a:pPr>
            <a:endParaRPr lang="en-GB" altLang="zh-CN" sz="3600" dirty="0">
              <a:solidFill>
                <a:schemeClr val="tx1"/>
              </a:solidFill>
              <a:latin typeface="Arial" panose="020B0604020202020204" pitchFamily="34" charset="0"/>
            </a:endParaRPr>
          </a:p>
          <a:p>
            <a:r>
              <a:rPr lang="en-GB" dirty="0"/>
              <a:t> </a:t>
            </a:r>
          </a:p>
          <a:p>
            <a:endParaRPr lang="en-GB" dirty="0"/>
          </a:p>
          <a:p>
            <a:endParaRPr lang="en-GB" dirty="0"/>
          </a:p>
          <a:p>
            <a:endParaRPr lang="en-GB" dirty="0"/>
          </a:p>
          <a:p>
            <a:endParaRPr lang="en-GB" dirty="0"/>
          </a:p>
          <a:p>
            <a:r>
              <a:rPr lang="en-IE" dirty="0"/>
              <a:t>	</a:t>
            </a:r>
            <a:endParaRPr lang="en-GB" dirty="0"/>
          </a:p>
          <a:p>
            <a:endParaRPr lang="en-GB" dirty="0"/>
          </a:p>
          <a:p>
            <a:pPr marL="0" indent="0">
              <a:buClr>
                <a:schemeClr val="tx1"/>
              </a:buClr>
              <a:buNone/>
            </a:pPr>
            <a:endParaRPr lang="en-IE" sz="2800" dirty="0">
              <a:latin typeface="+mj-lt"/>
              <a:cs typeface="Arial" panose="020B0604020202020204" pitchFamily="34" charset="0"/>
            </a:endParaRPr>
          </a:p>
        </p:txBody>
      </p:sp>
      <p:sp>
        <p:nvSpPr>
          <p:cNvPr id="5" name="Slide Number Placeholder 4"/>
          <p:cNvSpPr>
            <a:spLocks noGrp="1"/>
          </p:cNvSpPr>
          <p:nvPr>
            <p:ph type="sldNum" sz="quarter" idx="12"/>
          </p:nvPr>
        </p:nvSpPr>
        <p:spPr/>
        <p:txBody>
          <a:bodyPr/>
          <a:lstStyle/>
          <a:p>
            <a:fld id="{87B4B405-3AB5-4B7F-AEF7-95D4A7BED27F}" type="slidenum">
              <a:rPr lang="en-GB" smtClean="0"/>
              <a:t>10</a:t>
            </a:fld>
            <a:endParaRPr lang="en-GB" dirty="0"/>
          </a:p>
        </p:txBody>
      </p:sp>
      <p:sp>
        <p:nvSpPr>
          <p:cNvPr id="14" name="Rectangle 8"/>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4" name="Picture 2" descr="Frog Jump P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132" y="1308734"/>
            <a:ext cx="4251534" cy="31649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og Jump Dire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606" y="840759"/>
            <a:ext cx="3634490" cy="410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733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847"/>
            <a:ext cx="10772775" cy="1658198"/>
          </a:xfrm>
        </p:spPr>
        <p:txBody>
          <a:bodyPr/>
          <a:lstStyle/>
          <a:p>
            <a:r>
              <a:rPr lang="en-GB" dirty="0"/>
              <a:t>Social Media</a:t>
            </a:r>
          </a:p>
        </p:txBody>
      </p:sp>
      <p:sp>
        <p:nvSpPr>
          <p:cNvPr id="3" name="Content Placeholder 2"/>
          <p:cNvSpPr>
            <a:spLocks noGrp="1"/>
          </p:cNvSpPr>
          <p:nvPr>
            <p:ph idx="1"/>
          </p:nvPr>
        </p:nvSpPr>
        <p:spPr>
          <a:xfrm>
            <a:off x="104113" y="837118"/>
            <a:ext cx="11243441" cy="5713584"/>
          </a:xfrm>
        </p:spPr>
        <p:txBody>
          <a:bodyPr>
            <a:noAutofit/>
          </a:bodyPr>
          <a:lstStyle/>
          <a:p>
            <a:r>
              <a:rPr lang="en-IE" dirty="0"/>
              <a:t>Lucia and her friends are part of an on-line social network.</a:t>
            </a:r>
          </a:p>
          <a:p>
            <a:r>
              <a:rPr lang="en-IE" dirty="0"/>
              <a:t>Below is a diagram describing the relationships among Lucia and her friends. Each line indicates a friendship.</a:t>
            </a:r>
          </a:p>
          <a:p>
            <a:endParaRPr lang="en-IE" dirty="0"/>
          </a:p>
          <a:p>
            <a:r>
              <a:rPr lang="en-IE" dirty="0"/>
              <a:t>Lucia sends a photo to some of her friends.</a:t>
            </a:r>
          </a:p>
          <a:p>
            <a:r>
              <a:rPr lang="en-IE" dirty="0"/>
              <a:t>Each of those friends sends the photo to </a:t>
            </a:r>
          </a:p>
          <a:p>
            <a:r>
              <a:rPr lang="en-IE" dirty="0"/>
              <a:t>all of their friends.</a:t>
            </a:r>
          </a:p>
          <a:p>
            <a:endParaRPr lang="en-IE" dirty="0"/>
          </a:p>
          <a:p>
            <a:r>
              <a:rPr lang="en-IE" dirty="0"/>
              <a:t>Which of the following groups of friends </a:t>
            </a:r>
          </a:p>
          <a:p>
            <a:r>
              <a:rPr lang="en-IE" dirty="0"/>
              <a:t>can Lucia send her photo to </a:t>
            </a:r>
          </a:p>
          <a:p>
            <a:r>
              <a:rPr lang="en-IE" dirty="0"/>
              <a:t>so that Jacob </a:t>
            </a:r>
            <a:r>
              <a:rPr lang="en-IE" sz="3600" b="1" dirty="0"/>
              <a:t>is not </a:t>
            </a:r>
            <a:r>
              <a:rPr lang="en-IE" dirty="0"/>
              <a:t>sent the photo?</a:t>
            </a:r>
          </a:p>
          <a:p>
            <a:endParaRPr lang="en-IE" dirty="0"/>
          </a:p>
          <a:p>
            <a:endParaRPr lang="en-GB" dirty="0"/>
          </a:p>
          <a:p>
            <a:endParaRPr lang="en-GB" dirty="0"/>
          </a:p>
          <a:p>
            <a:r>
              <a:rPr lang="en-IE" dirty="0"/>
              <a:t>	</a:t>
            </a:r>
            <a:endParaRPr lang="en-GB" dirty="0"/>
          </a:p>
          <a:p>
            <a:endParaRPr lang="en-GB" dirty="0"/>
          </a:p>
          <a:p>
            <a:pPr marL="0" indent="0">
              <a:buClr>
                <a:schemeClr val="tx1"/>
              </a:buClr>
              <a:buNone/>
            </a:pPr>
            <a:endParaRPr lang="en-IE" sz="2800" dirty="0">
              <a:latin typeface="+mj-lt"/>
              <a:cs typeface="Arial" panose="020B0604020202020204" pitchFamily="34" charset="0"/>
            </a:endParaRPr>
          </a:p>
        </p:txBody>
      </p:sp>
      <p:sp>
        <p:nvSpPr>
          <p:cNvPr id="5" name="Slide Number Placeholder 4"/>
          <p:cNvSpPr>
            <a:spLocks noGrp="1"/>
          </p:cNvSpPr>
          <p:nvPr>
            <p:ph type="sldNum" sz="quarter" idx="12"/>
          </p:nvPr>
        </p:nvSpPr>
        <p:spPr/>
        <p:txBody>
          <a:bodyPr/>
          <a:lstStyle/>
          <a:p>
            <a:fld id="{87B4B405-3AB5-4B7F-AEF7-95D4A7BED27F}" type="slidenum">
              <a:rPr lang="en-GB" smtClean="0"/>
              <a:t>11</a:t>
            </a:fld>
            <a:endParaRPr lang="en-GB" dirty="0"/>
          </a:p>
        </p:txBody>
      </p:sp>
      <p:sp>
        <p:nvSpPr>
          <p:cNvPr id="14" name="Rectangle 8"/>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146" name="Picture 2" descr="Relationshi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218" y="1891565"/>
            <a:ext cx="6761182" cy="3869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8037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847"/>
            <a:ext cx="10772775" cy="1658198"/>
          </a:xfrm>
        </p:spPr>
        <p:txBody>
          <a:bodyPr/>
          <a:lstStyle/>
          <a:p>
            <a:r>
              <a:rPr lang="en-GB" dirty="0"/>
              <a:t>Social Media: Answer</a:t>
            </a:r>
          </a:p>
        </p:txBody>
      </p:sp>
      <p:sp>
        <p:nvSpPr>
          <p:cNvPr id="3" name="Content Placeholder 2"/>
          <p:cNvSpPr>
            <a:spLocks noGrp="1"/>
          </p:cNvSpPr>
          <p:nvPr>
            <p:ph idx="1"/>
          </p:nvPr>
        </p:nvSpPr>
        <p:spPr>
          <a:xfrm>
            <a:off x="104113" y="837118"/>
            <a:ext cx="11243441" cy="5713584"/>
          </a:xfrm>
        </p:spPr>
        <p:txBody>
          <a:bodyPr>
            <a:noAutofit/>
          </a:bodyPr>
          <a:lstStyle/>
          <a:p>
            <a:endParaRPr lang="en-IE" dirty="0"/>
          </a:p>
          <a:p>
            <a:endParaRPr lang="en-IE" dirty="0"/>
          </a:p>
          <a:p>
            <a:endParaRPr lang="en-IE" dirty="0"/>
          </a:p>
          <a:p>
            <a:r>
              <a:rPr lang="en-IE" sz="3600" b="1" dirty="0"/>
              <a:t>Answer:</a:t>
            </a:r>
          </a:p>
          <a:p>
            <a:r>
              <a:rPr lang="en-IE" sz="3600" b="1" dirty="0"/>
              <a:t>Dana, Michael and Eve</a:t>
            </a:r>
          </a:p>
          <a:p>
            <a:endParaRPr lang="en-GB" dirty="0"/>
          </a:p>
          <a:p>
            <a:endParaRPr lang="en-GB" dirty="0"/>
          </a:p>
          <a:p>
            <a:r>
              <a:rPr lang="en-IE" dirty="0"/>
              <a:t>	</a:t>
            </a:r>
            <a:endParaRPr lang="en-GB" dirty="0"/>
          </a:p>
          <a:p>
            <a:endParaRPr lang="en-GB" dirty="0"/>
          </a:p>
          <a:p>
            <a:pPr marL="0" indent="0">
              <a:buClr>
                <a:schemeClr val="tx1"/>
              </a:buClr>
              <a:buNone/>
            </a:pPr>
            <a:endParaRPr lang="en-IE" sz="2800" dirty="0">
              <a:latin typeface="+mj-lt"/>
              <a:cs typeface="Arial" panose="020B0604020202020204" pitchFamily="34" charset="0"/>
            </a:endParaRPr>
          </a:p>
        </p:txBody>
      </p:sp>
      <p:sp>
        <p:nvSpPr>
          <p:cNvPr id="5" name="Slide Number Placeholder 4"/>
          <p:cNvSpPr>
            <a:spLocks noGrp="1"/>
          </p:cNvSpPr>
          <p:nvPr>
            <p:ph type="sldNum" sz="quarter" idx="12"/>
          </p:nvPr>
        </p:nvSpPr>
        <p:spPr/>
        <p:txBody>
          <a:bodyPr/>
          <a:lstStyle/>
          <a:p>
            <a:fld id="{87B4B405-3AB5-4B7F-AEF7-95D4A7BED27F}" type="slidenum">
              <a:rPr lang="en-GB" smtClean="0"/>
              <a:t>12</a:t>
            </a:fld>
            <a:endParaRPr lang="en-GB" dirty="0"/>
          </a:p>
        </p:txBody>
      </p:sp>
      <p:sp>
        <p:nvSpPr>
          <p:cNvPr id="14" name="Rectangle 8"/>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6146" name="Picture 2" descr="Relationshi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218" y="1891565"/>
            <a:ext cx="6761182" cy="3869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679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2DFC85B-FD0C-4DE9-BF81-F7AF32CA8B6C}"/>
              </a:ext>
            </a:extLst>
          </p:cNvPr>
          <p:cNvSpPr>
            <a:spLocks noGrp="1"/>
          </p:cNvSpPr>
          <p:nvPr>
            <p:ph type="sldNum" sz="quarter" idx="12"/>
          </p:nvPr>
        </p:nvSpPr>
        <p:spPr/>
        <p:txBody>
          <a:bodyPr/>
          <a:lstStyle/>
          <a:p>
            <a:fld id="{87B4B405-3AB5-4B7F-AEF7-95D4A7BED27F}" type="slidenum">
              <a:rPr lang="en-GB" smtClean="0"/>
              <a:t>13</a:t>
            </a:fld>
            <a:endParaRPr lang="en-GB"/>
          </a:p>
        </p:txBody>
      </p:sp>
      <p:pic>
        <p:nvPicPr>
          <p:cNvPr id="7" name="Picture 6" descr="A close up of a map&#10;&#10;Description generated with very high confidence">
            <a:extLst>
              <a:ext uri="{FF2B5EF4-FFF2-40B4-BE49-F238E27FC236}">
                <a16:creationId xmlns:a16="http://schemas.microsoft.com/office/drawing/2014/main" id="{07D395E3-4CB1-4AA7-B271-9D984B57F7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5171" y="171178"/>
            <a:ext cx="7094835" cy="6271803"/>
          </a:xfrm>
          <a:prstGeom prst="rect">
            <a:avLst/>
          </a:prstGeom>
        </p:spPr>
      </p:pic>
      <p:sp>
        <p:nvSpPr>
          <p:cNvPr id="8" name="Title 1">
            <a:extLst>
              <a:ext uri="{FF2B5EF4-FFF2-40B4-BE49-F238E27FC236}">
                <a16:creationId xmlns:a16="http://schemas.microsoft.com/office/drawing/2014/main" id="{E1285EF4-F70D-469D-82D2-F26506381AAE}"/>
              </a:ext>
            </a:extLst>
          </p:cNvPr>
          <p:cNvSpPr>
            <a:spLocks noGrp="1"/>
          </p:cNvSpPr>
          <p:nvPr>
            <p:ph type="title"/>
          </p:nvPr>
        </p:nvSpPr>
        <p:spPr>
          <a:xfrm>
            <a:off x="214937" y="407563"/>
            <a:ext cx="4031943" cy="1658198"/>
          </a:xfrm>
        </p:spPr>
        <p:txBody>
          <a:bodyPr>
            <a:normAutofit/>
          </a:bodyPr>
          <a:lstStyle/>
          <a:p>
            <a:pPr algn="ctr"/>
            <a:r>
              <a:rPr lang="en-GB" dirty="0"/>
              <a:t>Dublin City Tour Guide </a:t>
            </a:r>
          </a:p>
        </p:txBody>
      </p:sp>
      <p:sp>
        <p:nvSpPr>
          <p:cNvPr id="9" name="TextBox 8">
            <a:extLst>
              <a:ext uri="{FF2B5EF4-FFF2-40B4-BE49-F238E27FC236}">
                <a16:creationId xmlns:a16="http://schemas.microsoft.com/office/drawing/2014/main" id="{071376B5-55C5-4F59-BBCB-CACB599E34BF}"/>
              </a:ext>
            </a:extLst>
          </p:cNvPr>
          <p:cNvSpPr txBox="1"/>
          <p:nvPr/>
        </p:nvSpPr>
        <p:spPr>
          <a:xfrm>
            <a:off x="325120" y="2174240"/>
            <a:ext cx="3921760" cy="4062651"/>
          </a:xfrm>
          <a:prstGeom prst="rect">
            <a:avLst/>
          </a:prstGeom>
          <a:noFill/>
        </p:spPr>
        <p:txBody>
          <a:bodyPr wrap="square" rtlCol="0">
            <a:spAutoFit/>
          </a:bodyPr>
          <a:lstStyle/>
          <a:p>
            <a:pPr lvl="0" defTabSz="914400" eaLnBrk="0" fontAlgn="base" hangingPunct="0">
              <a:spcBef>
                <a:spcPct val="0"/>
              </a:spcBef>
              <a:spcAft>
                <a:spcPct val="0"/>
              </a:spcAft>
            </a:pPr>
            <a:r>
              <a:rPr lang="en-IE" altLang="en-US" sz="20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rPr>
              <a:t>The Tourist Turtle is staying at a hotel in Dublin.</a:t>
            </a:r>
          </a:p>
          <a:p>
            <a:pPr lvl="0" defTabSz="914400" eaLnBrk="0" fontAlgn="base" hangingPunct="0">
              <a:spcBef>
                <a:spcPct val="0"/>
              </a:spcBef>
              <a:spcAft>
                <a:spcPct val="0"/>
              </a:spcAft>
            </a:pPr>
            <a:r>
              <a:rPr lang="en-IE" altLang="en-US" sz="2000" dirty="0">
                <a:solidFill>
                  <a:srgbClr val="000000"/>
                </a:solidFill>
                <a:latin typeface="Verdana" panose="020B0604030504040204" pitchFamily="34" charset="0"/>
                <a:cs typeface="Times New Roman" panose="02020603050405020304" pitchFamily="18" charset="0"/>
              </a:rPr>
              <a:t>The tour guide (you) wants to take the Turtle to the 7 tourist spots shown (GPO, Zoo, etc…), starting at the hotel and finishing at the hotel.</a:t>
            </a:r>
          </a:p>
          <a:p>
            <a:pPr lvl="0" defTabSz="914400" eaLnBrk="0" fontAlgn="base" hangingPunct="0">
              <a:spcBef>
                <a:spcPct val="0"/>
              </a:spcBef>
              <a:spcAft>
                <a:spcPct val="0"/>
              </a:spcAft>
            </a:pPr>
            <a:r>
              <a:rPr lang="en-IE" altLang="en-US" sz="2000" dirty="0">
                <a:solidFill>
                  <a:srgbClr val="000000"/>
                </a:solidFill>
                <a:latin typeface="Verdana" panose="020B0604030504040204" pitchFamily="34" charset="0"/>
                <a:cs typeface="Times New Roman" panose="02020603050405020304" pitchFamily="18" charset="0"/>
              </a:rPr>
              <a:t>But the Turtle does not want to visit any site twice!!</a:t>
            </a:r>
          </a:p>
          <a:p>
            <a:pPr lvl="0" defTabSz="914400" eaLnBrk="0" fontAlgn="base" hangingPunct="0">
              <a:spcBef>
                <a:spcPct val="0"/>
              </a:spcBef>
              <a:spcAft>
                <a:spcPct val="0"/>
              </a:spcAft>
            </a:pPr>
            <a:r>
              <a:rPr lang="en-IE" altLang="en-US" sz="2000" dirty="0">
                <a:solidFill>
                  <a:srgbClr val="000000"/>
                </a:solidFill>
                <a:latin typeface="Verdana" panose="020B0604030504040204" pitchFamily="34" charset="0"/>
                <a:cs typeface="Times New Roman" panose="02020603050405020304" pitchFamily="18" charset="0"/>
              </a:rPr>
              <a:t>You have to map out 2 routes.</a:t>
            </a:r>
            <a:endParaRPr lang="en-IE" altLang="en-US" sz="2000" dirty="0"/>
          </a:p>
          <a:p>
            <a:endParaRPr lang="en-IE" dirty="0"/>
          </a:p>
        </p:txBody>
      </p:sp>
    </p:spTree>
    <p:extLst>
      <p:ext uri="{BB962C8B-B14F-4D97-AF65-F5344CB8AC3E}">
        <p14:creationId xmlns:p14="http://schemas.microsoft.com/office/powerpoint/2010/main" val="1724393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7CEFFDD-605F-41E2-8017-6484074C5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 up of a map&#10;&#10;Description generated with very high confidence">
            <a:extLst>
              <a:ext uri="{FF2B5EF4-FFF2-40B4-BE49-F238E27FC236}">
                <a16:creationId xmlns:a16="http://schemas.microsoft.com/office/drawing/2014/main" id="{3196F1E4-AB34-4F6D-9E8B-922454E9A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571" y="640080"/>
            <a:ext cx="5731384" cy="5588101"/>
          </a:xfrm>
          <a:prstGeom prst="rect">
            <a:avLst/>
          </a:prstGeom>
        </p:spPr>
      </p:pic>
      <p:sp>
        <p:nvSpPr>
          <p:cNvPr id="5" name="Slide Number Placeholder 4">
            <a:extLst>
              <a:ext uri="{FF2B5EF4-FFF2-40B4-BE49-F238E27FC236}">
                <a16:creationId xmlns:a16="http://schemas.microsoft.com/office/drawing/2014/main" id="{82DFC85B-FD0C-4DE9-BF81-F7AF32CA8B6C}"/>
              </a:ext>
            </a:extLst>
          </p:cNvPr>
          <p:cNvSpPr>
            <a:spLocks noGrp="1"/>
          </p:cNvSpPr>
          <p:nvPr>
            <p:ph type="sldNum" sz="quarter" idx="12"/>
          </p:nvPr>
        </p:nvSpPr>
        <p:spPr>
          <a:xfrm>
            <a:off x="8763926" y="5876412"/>
            <a:ext cx="2926080" cy="1397039"/>
          </a:xfrm>
        </p:spPr>
        <p:txBody>
          <a:bodyPr vert="horz" lIns="91440" tIns="45720" rIns="91440" bIns="45720" rtlCol="0" anchor="b">
            <a:normAutofit/>
          </a:bodyPr>
          <a:lstStyle/>
          <a:p>
            <a:pPr defTabSz="914400">
              <a:lnSpc>
                <a:spcPct val="90000"/>
              </a:lnSpc>
              <a:spcAft>
                <a:spcPts val="600"/>
              </a:spcAft>
            </a:pPr>
            <a:fld id="{87B4B405-3AB5-4B7F-AEF7-95D4A7BED27F}" type="slidenum">
              <a:rPr lang="en-US" sz="9500">
                <a:solidFill>
                  <a:srgbClr val="FFFFFF">
                    <a:alpha val="25000"/>
                  </a:srgbClr>
                </a:solidFill>
              </a:rPr>
              <a:pPr defTabSz="914400">
                <a:lnSpc>
                  <a:spcPct val="90000"/>
                </a:lnSpc>
                <a:spcAft>
                  <a:spcPts val="600"/>
                </a:spcAft>
              </a:pPr>
              <a:t>14</a:t>
            </a:fld>
            <a:endParaRPr lang="en-US" sz="9500" dirty="0">
              <a:solidFill>
                <a:srgbClr val="FFFFFF">
                  <a:alpha val="25000"/>
                </a:srgbClr>
              </a:solidFill>
            </a:endParaRPr>
          </a:p>
        </p:txBody>
      </p:sp>
      <p:sp>
        <p:nvSpPr>
          <p:cNvPr id="8" name="Title 1">
            <a:extLst>
              <a:ext uri="{FF2B5EF4-FFF2-40B4-BE49-F238E27FC236}">
                <a16:creationId xmlns:a16="http://schemas.microsoft.com/office/drawing/2014/main" id="{E1285EF4-F70D-469D-82D2-F26506381AAE}"/>
              </a:ext>
            </a:extLst>
          </p:cNvPr>
          <p:cNvSpPr>
            <a:spLocks noGrp="1"/>
          </p:cNvSpPr>
          <p:nvPr>
            <p:ph type="title"/>
          </p:nvPr>
        </p:nvSpPr>
        <p:spPr>
          <a:xfrm>
            <a:off x="8173212" y="499533"/>
            <a:ext cx="3401568" cy="1920240"/>
          </a:xfrm>
        </p:spPr>
        <p:txBody>
          <a:bodyPr vert="horz" lIns="91440" tIns="45720" rIns="91440" bIns="45720" rtlCol="0" anchor="b">
            <a:normAutofit/>
          </a:bodyPr>
          <a:lstStyle/>
          <a:p>
            <a:r>
              <a:rPr lang="en-US" sz="4000" dirty="0">
                <a:solidFill>
                  <a:srgbClr val="FFFFFF"/>
                </a:solidFill>
              </a:rPr>
              <a:t>Dublin City Tour Guide – A solution</a:t>
            </a:r>
          </a:p>
        </p:txBody>
      </p:sp>
      <p:sp>
        <p:nvSpPr>
          <p:cNvPr id="9" name="TextBox 8">
            <a:extLst>
              <a:ext uri="{FF2B5EF4-FFF2-40B4-BE49-F238E27FC236}">
                <a16:creationId xmlns:a16="http://schemas.microsoft.com/office/drawing/2014/main" id="{071376B5-55C5-4F59-BBCB-CACB599E34BF}"/>
              </a:ext>
            </a:extLst>
          </p:cNvPr>
          <p:cNvSpPr txBox="1"/>
          <p:nvPr/>
        </p:nvSpPr>
        <p:spPr>
          <a:xfrm>
            <a:off x="8173212" y="2419773"/>
            <a:ext cx="3401568" cy="3358092"/>
          </a:xfrm>
          <a:prstGeom prst="rect">
            <a:avLst/>
          </a:prstGeom>
        </p:spPr>
        <p:txBody>
          <a:bodyPr vert="horz" lIns="91440" tIns="45720" rIns="91440" bIns="45720" rtlCol="0">
            <a:normAutofit lnSpcReduction="10000"/>
          </a:bodyPr>
          <a:lstStyle/>
          <a:p>
            <a:pPr lvl="0" defTabSz="914400" fontAlgn="base">
              <a:lnSpc>
                <a:spcPct val="85000"/>
              </a:lnSpc>
              <a:spcBef>
                <a:spcPct val="0"/>
              </a:spcBef>
              <a:spcAft>
                <a:spcPts val="600"/>
              </a:spcAft>
            </a:pPr>
            <a:r>
              <a:rPr lang="en-US" altLang="en-US" dirty="0">
                <a:solidFill>
                  <a:srgbClr val="FFFFFF"/>
                </a:solidFill>
              </a:rPr>
              <a:t>The Tourist Turtle is staying at a hotel in Dublin.</a:t>
            </a:r>
          </a:p>
          <a:p>
            <a:pPr lvl="0" defTabSz="914400" fontAlgn="base">
              <a:lnSpc>
                <a:spcPct val="85000"/>
              </a:lnSpc>
              <a:spcBef>
                <a:spcPct val="0"/>
              </a:spcBef>
              <a:spcAft>
                <a:spcPts val="600"/>
              </a:spcAft>
            </a:pPr>
            <a:r>
              <a:rPr lang="en-US" altLang="en-US" dirty="0">
                <a:solidFill>
                  <a:srgbClr val="FFFFFF"/>
                </a:solidFill>
              </a:rPr>
              <a:t>The tour guide (you) wants to take the Turtle to the 7 tourist spots shown (GPO, Zoo, </a:t>
            </a:r>
            <a:r>
              <a:rPr lang="en-US" altLang="en-US" dirty="0" err="1">
                <a:solidFill>
                  <a:srgbClr val="FFFFFF"/>
                </a:solidFill>
              </a:rPr>
              <a:t>etc</a:t>
            </a:r>
            <a:r>
              <a:rPr lang="en-US" altLang="en-US" dirty="0">
                <a:solidFill>
                  <a:srgbClr val="FFFFFF"/>
                </a:solidFill>
              </a:rPr>
              <a:t>…), starting at the hotel and finishing at the hotel.</a:t>
            </a:r>
          </a:p>
          <a:p>
            <a:pPr lvl="0" defTabSz="914400" fontAlgn="base">
              <a:lnSpc>
                <a:spcPct val="85000"/>
              </a:lnSpc>
              <a:spcBef>
                <a:spcPct val="0"/>
              </a:spcBef>
              <a:spcAft>
                <a:spcPts val="600"/>
              </a:spcAft>
            </a:pPr>
            <a:r>
              <a:rPr lang="en-US" altLang="en-US" dirty="0">
                <a:solidFill>
                  <a:srgbClr val="FFFFFF"/>
                </a:solidFill>
              </a:rPr>
              <a:t>One of the routes is shown.</a:t>
            </a:r>
          </a:p>
          <a:p>
            <a:pPr lvl="0" defTabSz="914400" fontAlgn="base">
              <a:lnSpc>
                <a:spcPct val="85000"/>
              </a:lnSpc>
              <a:spcBef>
                <a:spcPct val="0"/>
              </a:spcBef>
              <a:spcAft>
                <a:spcPts val="600"/>
              </a:spcAft>
            </a:pPr>
            <a:r>
              <a:rPr lang="en-US" altLang="en-US" dirty="0">
                <a:solidFill>
                  <a:srgbClr val="FFFFFF"/>
                </a:solidFill>
              </a:rPr>
              <a:t>CT Challenge : When you learn more CT techniques, and develop programming skills, can you write a program to solve this, and similar puzzles?</a:t>
            </a:r>
          </a:p>
          <a:p>
            <a:pPr defTabSz="914400">
              <a:lnSpc>
                <a:spcPct val="85000"/>
              </a:lnSpc>
              <a:spcAft>
                <a:spcPts val="600"/>
              </a:spcAft>
              <a:buFont typeface="Arial" pitchFamily="34" charset="0"/>
              <a:buChar char=" "/>
            </a:pPr>
            <a:endParaRPr lang="en-US" dirty="0">
              <a:solidFill>
                <a:srgbClr val="FFFFFF"/>
              </a:solidFill>
            </a:endParaRPr>
          </a:p>
        </p:txBody>
      </p:sp>
    </p:spTree>
    <p:extLst>
      <p:ext uri="{BB962C8B-B14F-4D97-AF65-F5344CB8AC3E}">
        <p14:creationId xmlns:p14="http://schemas.microsoft.com/office/powerpoint/2010/main" val="31283749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16624" y="1091819"/>
            <a:ext cx="9851244" cy="5557134"/>
          </a:xfrm>
          <a:prstGeom prst="rect">
            <a:avLst/>
          </a:prstGeom>
        </p:spPr>
      </p:pic>
      <p:sp>
        <p:nvSpPr>
          <p:cNvPr id="2" name="Title 1"/>
          <p:cNvSpPr>
            <a:spLocks noGrp="1"/>
          </p:cNvSpPr>
          <p:nvPr>
            <p:ph type="title"/>
          </p:nvPr>
        </p:nvSpPr>
        <p:spPr>
          <a:xfrm>
            <a:off x="0" y="-444847"/>
            <a:ext cx="10772775" cy="1658198"/>
          </a:xfrm>
        </p:spPr>
        <p:txBody>
          <a:bodyPr/>
          <a:lstStyle/>
          <a:p>
            <a:r>
              <a:rPr lang="en-GB" dirty="0"/>
              <a:t>Boat windows</a:t>
            </a:r>
          </a:p>
        </p:txBody>
      </p:sp>
      <p:sp>
        <p:nvSpPr>
          <p:cNvPr id="5" name="Slide Number Placeholder 4"/>
          <p:cNvSpPr>
            <a:spLocks noGrp="1"/>
          </p:cNvSpPr>
          <p:nvPr>
            <p:ph type="sldNum" sz="quarter" idx="12"/>
          </p:nvPr>
        </p:nvSpPr>
        <p:spPr/>
        <p:txBody>
          <a:bodyPr/>
          <a:lstStyle/>
          <a:p>
            <a:fld id="{87B4B405-3AB5-4B7F-AEF7-95D4A7BED27F}" type="slidenum">
              <a:rPr lang="en-GB" smtClean="0"/>
              <a:t>15</a:t>
            </a:fld>
            <a:endParaRPr lang="en-GB" dirty="0"/>
          </a:p>
        </p:txBody>
      </p:sp>
      <p:sp>
        <p:nvSpPr>
          <p:cNvPr id="14" name="Rectangle 8"/>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22965115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658154" y="189680"/>
            <a:ext cx="7674134" cy="6229144"/>
          </a:xfrm>
          <a:prstGeom prst="rect">
            <a:avLst/>
          </a:prstGeom>
        </p:spPr>
      </p:pic>
      <p:sp>
        <p:nvSpPr>
          <p:cNvPr id="2" name="Title 1"/>
          <p:cNvSpPr>
            <a:spLocks noGrp="1"/>
          </p:cNvSpPr>
          <p:nvPr>
            <p:ph type="title"/>
          </p:nvPr>
        </p:nvSpPr>
        <p:spPr>
          <a:xfrm>
            <a:off x="0" y="-444847"/>
            <a:ext cx="10772775" cy="1658198"/>
          </a:xfrm>
        </p:spPr>
        <p:txBody>
          <a:bodyPr/>
          <a:lstStyle/>
          <a:p>
            <a:r>
              <a:rPr lang="en-GB" dirty="0"/>
              <a:t>Boat windows</a:t>
            </a:r>
          </a:p>
        </p:txBody>
      </p:sp>
      <p:sp>
        <p:nvSpPr>
          <p:cNvPr id="5" name="Slide Number Placeholder 4"/>
          <p:cNvSpPr>
            <a:spLocks noGrp="1"/>
          </p:cNvSpPr>
          <p:nvPr>
            <p:ph type="sldNum" sz="quarter" idx="12"/>
          </p:nvPr>
        </p:nvSpPr>
        <p:spPr/>
        <p:txBody>
          <a:bodyPr/>
          <a:lstStyle/>
          <a:p>
            <a:fld id="{87B4B405-3AB5-4B7F-AEF7-95D4A7BED27F}" type="slidenum">
              <a:rPr lang="en-GB" smtClean="0"/>
              <a:t>16</a:t>
            </a:fld>
            <a:endParaRPr lang="en-GB" dirty="0"/>
          </a:p>
        </p:txBody>
      </p:sp>
      <p:sp>
        <p:nvSpPr>
          <p:cNvPr id="14" name="Rectangle 8"/>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4" name="TextBox 3">
            <a:extLst>
              <a:ext uri="{FF2B5EF4-FFF2-40B4-BE49-F238E27FC236}">
                <a16:creationId xmlns:a16="http://schemas.microsoft.com/office/drawing/2014/main" id="{556F63D3-BDA7-4502-9027-42BC1B136C40}"/>
              </a:ext>
            </a:extLst>
          </p:cNvPr>
          <p:cNvSpPr txBox="1"/>
          <p:nvPr/>
        </p:nvSpPr>
        <p:spPr>
          <a:xfrm>
            <a:off x="322556" y="3840101"/>
            <a:ext cx="3948867" cy="954107"/>
          </a:xfrm>
          <a:prstGeom prst="rect">
            <a:avLst/>
          </a:prstGeom>
          <a:noFill/>
        </p:spPr>
        <p:txBody>
          <a:bodyPr wrap="square" rtlCol="0">
            <a:spAutoFit/>
          </a:bodyPr>
          <a:lstStyle/>
          <a:p>
            <a:r>
              <a:rPr lang="en-IE" sz="2800" b="1" dirty="0">
                <a:cs typeface="Calibri" panose="020F0502020204030204" pitchFamily="34" charset="0"/>
              </a:rPr>
              <a:t>What is the view through each window of the boat?</a:t>
            </a:r>
          </a:p>
        </p:txBody>
      </p:sp>
      <p:sp>
        <p:nvSpPr>
          <p:cNvPr id="9" name="TextBox 8">
            <a:extLst>
              <a:ext uri="{FF2B5EF4-FFF2-40B4-BE49-F238E27FC236}">
                <a16:creationId xmlns:a16="http://schemas.microsoft.com/office/drawing/2014/main" id="{C4D3DF00-72C0-4E7A-9EDD-280C4C255941}"/>
              </a:ext>
            </a:extLst>
          </p:cNvPr>
          <p:cNvSpPr txBox="1"/>
          <p:nvPr/>
        </p:nvSpPr>
        <p:spPr>
          <a:xfrm>
            <a:off x="152400" y="6305490"/>
            <a:ext cx="11687092" cy="400110"/>
          </a:xfrm>
          <a:prstGeom prst="rect">
            <a:avLst/>
          </a:prstGeom>
          <a:noFill/>
        </p:spPr>
        <p:txBody>
          <a:bodyPr wrap="square" rtlCol="0">
            <a:spAutoFit/>
          </a:bodyPr>
          <a:lstStyle/>
          <a:p>
            <a:r>
              <a:rPr lang="en-IE" sz="2000" dirty="0">
                <a:solidFill>
                  <a:srgbClr val="0070C0"/>
                </a:solidFill>
                <a:effectLst>
                  <a:outerShdw blurRad="38100" dist="38100" dir="2700000" algn="tl">
                    <a:srgbClr val="000000">
                      <a:alpha val="43137"/>
                    </a:srgbClr>
                  </a:outerShdw>
                </a:effectLst>
              </a:rPr>
              <a:t>LO 1.1 students should be able to describe a systematic process for solving problems and making decisions</a:t>
            </a:r>
          </a:p>
        </p:txBody>
      </p:sp>
    </p:spTree>
    <p:extLst>
      <p:ext uri="{BB962C8B-B14F-4D97-AF65-F5344CB8AC3E}">
        <p14:creationId xmlns:p14="http://schemas.microsoft.com/office/powerpoint/2010/main" val="41656394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21153" y="609599"/>
            <a:ext cx="8798660" cy="5978577"/>
          </a:xfrm>
          <a:prstGeom prst="rect">
            <a:avLst/>
          </a:prstGeom>
        </p:spPr>
      </p:pic>
      <p:sp>
        <p:nvSpPr>
          <p:cNvPr id="2" name="Title 1"/>
          <p:cNvSpPr>
            <a:spLocks noGrp="1"/>
          </p:cNvSpPr>
          <p:nvPr>
            <p:ph type="title"/>
          </p:nvPr>
        </p:nvSpPr>
        <p:spPr>
          <a:xfrm>
            <a:off x="0" y="-444847"/>
            <a:ext cx="10772775" cy="1658198"/>
          </a:xfrm>
        </p:spPr>
        <p:txBody>
          <a:bodyPr/>
          <a:lstStyle/>
          <a:p>
            <a:r>
              <a:rPr lang="en-GB" dirty="0"/>
              <a:t>Boat windows: Answers</a:t>
            </a:r>
          </a:p>
        </p:txBody>
      </p:sp>
      <p:sp>
        <p:nvSpPr>
          <p:cNvPr id="5" name="Slide Number Placeholder 4"/>
          <p:cNvSpPr>
            <a:spLocks noGrp="1"/>
          </p:cNvSpPr>
          <p:nvPr>
            <p:ph type="sldNum" sz="quarter" idx="12"/>
          </p:nvPr>
        </p:nvSpPr>
        <p:spPr/>
        <p:txBody>
          <a:bodyPr/>
          <a:lstStyle/>
          <a:p>
            <a:fld id="{87B4B405-3AB5-4B7F-AEF7-95D4A7BED27F}" type="slidenum">
              <a:rPr lang="en-GB" smtClean="0"/>
              <a:t>17</a:t>
            </a:fld>
            <a:endParaRPr lang="en-GB" dirty="0"/>
          </a:p>
        </p:txBody>
      </p:sp>
      <p:sp>
        <p:nvSpPr>
          <p:cNvPr id="14" name="Rectangle 8"/>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1012524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847"/>
            <a:ext cx="10772775" cy="1658198"/>
          </a:xfrm>
        </p:spPr>
        <p:txBody>
          <a:bodyPr/>
          <a:lstStyle/>
          <a:p>
            <a:r>
              <a:rPr lang="en-GB" dirty="0"/>
              <a:t>Ice-cream</a:t>
            </a:r>
          </a:p>
        </p:txBody>
      </p:sp>
      <p:sp>
        <p:nvSpPr>
          <p:cNvPr id="5" name="Slide Number Placeholder 4"/>
          <p:cNvSpPr>
            <a:spLocks noGrp="1"/>
          </p:cNvSpPr>
          <p:nvPr>
            <p:ph type="sldNum" sz="quarter" idx="12"/>
          </p:nvPr>
        </p:nvSpPr>
        <p:spPr/>
        <p:txBody>
          <a:bodyPr/>
          <a:lstStyle/>
          <a:p>
            <a:fld id="{87B4B405-3AB5-4B7F-AEF7-95D4A7BED27F}" type="slidenum">
              <a:rPr lang="en-GB" smtClean="0"/>
              <a:t>18</a:t>
            </a:fld>
            <a:endParaRPr lang="en-GB" dirty="0"/>
          </a:p>
        </p:txBody>
      </p:sp>
      <p:sp>
        <p:nvSpPr>
          <p:cNvPr id="14" name="Rectangle 8"/>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Picture 2"/>
          <p:cNvPicPr>
            <a:picLocks noChangeAspect="1"/>
          </p:cNvPicPr>
          <p:nvPr/>
        </p:nvPicPr>
        <p:blipFill>
          <a:blip r:embed="rId2"/>
          <a:stretch>
            <a:fillRect/>
          </a:stretch>
        </p:blipFill>
        <p:spPr>
          <a:xfrm>
            <a:off x="1254349" y="1288655"/>
            <a:ext cx="9073873" cy="5186787"/>
          </a:xfrm>
          <a:prstGeom prst="rect">
            <a:avLst/>
          </a:prstGeom>
        </p:spPr>
      </p:pic>
      <p:sp>
        <p:nvSpPr>
          <p:cNvPr id="9" name="TextBox 8">
            <a:extLst>
              <a:ext uri="{FF2B5EF4-FFF2-40B4-BE49-F238E27FC236}">
                <a16:creationId xmlns:a16="http://schemas.microsoft.com/office/drawing/2014/main" id="{83DCB134-C4B1-416E-95AC-8AA9333C6A49}"/>
              </a:ext>
            </a:extLst>
          </p:cNvPr>
          <p:cNvSpPr txBox="1"/>
          <p:nvPr/>
        </p:nvSpPr>
        <p:spPr>
          <a:xfrm>
            <a:off x="152400" y="6274281"/>
            <a:ext cx="11893224" cy="400110"/>
          </a:xfrm>
          <a:prstGeom prst="rect">
            <a:avLst/>
          </a:prstGeom>
          <a:noFill/>
        </p:spPr>
        <p:txBody>
          <a:bodyPr wrap="square" rtlCol="0">
            <a:spAutoFit/>
          </a:bodyPr>
          <a:lstStyle/>
          <a:p>
            <a:r>
              <a:rPr lang="en-IE" sz="2000" dirty="0">
                <a:solidFill>
                  <a:srgbClr val="00B050"/>
                </a:solidFill>
                <a:effectLst>
                  <a:outerShdw blurRad="38100" dist="38100" dir="2700000" algn="tl">
                    <a:srgbClr val="000000">
                      <a:alpha val="43137"/>
                    </a:srgbClr>
                  </a:outerShdw>
                </a:effectLst>
              </a:rPr>
              <a:t>LO 2.2 students should be able to use a range of methods for identifying patterns and abstract common features	</a:t>
            </a:r>
            <a:endParaRPr lang="en-IE" sz="2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0464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847"/>
            <a:ext cx="10772775" cy="1658198"/>
          </a:xfrm>
        </p:spPr>
        <p:txBody>
          <a:bodyPr/>
          <a:lstStyle/>
          <a:p>
            <a:r>
              <a:rPr lang="en-GB" dirty="0"/>
              <a:t>Ice-cream: Answer</a:t>
            </a:r>
          </a:p>
        </p:txBody>
      </p:sp>
      <p:sp>
        <p:nvSpPr>
          <p:cNvPr id="5" name="Slide Number Placeholder 4"/>
          <p:cNvSpPr>
            <a:spLocks noGrp="1"/>
          </p:cNvSpPr>
          <p:nvPr>
            <p:ph type="sldNum" sz="quarter" idx="12"/>
          </p:nvPr>
        </p:nvSpPr>
        <p:spPr/>
        <p:txBody>
          <a:bodyPr/>
          <a:lstStyle/>
          <a:p>
            <a:fld id="{87B4B405-3AB5-4B7F-AEF7-95D4A7BED27F}" type="slidenum">
              <a:rPr lang="en-GB" smtClean="0"/>
              <a:t>19</a:t>
            </a:fld>
            <a:endParaRPr lang="en-GB" dirty="0"/>
          </a:p>
        </p:txBody>
      </p:sp>
      <p:sp>
        <p:nvSpPr>
          <p:cNvPr id="14" name="Rectangle 8"/>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3"/>
          <p:cNvPicPr>
            <a:picLocks noChangeAspect="1"/>
          </p:cNvPicPr>
          <p:nvPr/>
        </p:nvPicPr>
        <p:blipFill>
          <a:blip r:embed="rId2"/>
          <a:stretch>
            <a:fillRect/>
          </a:stretch>
        </p:blipFill>
        <p:spPr>
          <a:xfrm>
            <a:off x="1400956" y="822604"/>
            <a:ext cx="9028662" cy="5173462"/>
          </a:xfrm>
          <a:prstGeom prst="rect">
            <a:avLst/>
          </a:prstGeom>
        </p:spPr>
      </p:pic>
    </p:spTree>
    <p:extLst>
      <p:ext uri="{BB962C8B-B14F-4D97-AF65-F5344CB8AC3E}">
        <p14:creationId xmlns:p14="http://schemas.microsoft.com/office/powerpoint/2010/main" val="815890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3180" y="712155"/>
            <a:ext cx="7712539" cy="1747203"/>
          </a:xfrm>
        </p:spPr>
        <p:txBody>
          <a:bodyPr>
            <a:normAutofit/>
          </a:bodyPr>
          <a:lstStyle/>
          <a:p>
            <a:pPr algn="ctr"/>
            <a:r>
              <a:rPr lang="en-GB" sz="4800" dirty="0"/>
              <a:t>Unplugged CT Puzzles</a:t>
            </a:r>
          </a:p>
        </p:txBody>
      </p:sp>
      <p:sp>
        <p:nvSpPr>
          <p:cNvPr id="3" name="Title 1">
            <a:extLst>
              <a:ext uri="{FF2B5EF4-FFF2-40B4-BE49-F238E27FC236}">
                <a16:creationId xmlns:a16="http://schemas.microsoft.com/office/drawing/2014/main" id="{AAD9A832-03AE-4692-9F95-9DD3936DB5F8}"/>
              </a:ext>
            </a:extLst>
          </p:cNvPr>
          <p:cNvSpPr txBox="1">
            <a:spLocks/>
          </p:cNvSpPr>
          <p:nvPr/>
        </p:nvSpPr>
        <p:spPr>
          <a:xfrm>
            <a:off x="2213781" y="2479359"/>
            <a:ext cx="8271339" cy="2661601"/>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4800" dirty="0">
                <a:latin typeface="+mn-lt"/>
              </a:rPr>
              <a:t>The level of difficulty </a:t>
            </a:r>
          </a:p>
          <a:p>
            <a:pPr algn="ctr"/>
            <a:r>
              <a:rPr lang="en-GB" sz="4800" dirty="0">
                <a:latin typeface="+mn-lt"/>
              </a:rPr>
              <a:t>is (generally) graded from </a:t>
            </a:r>
          </a:p>
          <a:p>
            <a:pPr algn="ctr"/>
            <a:r>
              <a:rPr lang="en-GB" sz="4800" dirty="0">
                <a:latin typeface="+mn-lt"/>
              </a:rPr>
              <a:t>Beginner to Advanced</a:t>
            </a:r>
          </a:p>
        </p:txBody>
      </p:sp>
    </p:spTree>
    <p:extLst>
      <p:ext uri="{BB962C8B-B14F-4D97-AF65-F5344CB8AC3E}">
        <p14:creationId xmlns:p14="http://schemas.microsoft.com/office/powerpoint/2010/main" val="2529603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847"/>
            <a:ext cx="10772775" cy="1658198"/>
          </a:xfrm>
        </p:spPr>
        <p:txBody>
          <a:bodyPr/>
          <a:lstStyle/>
          <a:p>
            <a:r>
              <a:rPr lang="en-GB" dirty="0"/>
              <a:t>Magical Bracelet</a:t>
            </a:r>
          </a:p>
        </p:txBody>
      </p:sp>
      <p:sp>
        <p:nvSpPr>
          <p:cNvPr id="5" name="Slide Number Placeholder 4"/>
          <p:cNvSpPr>
            <a:spLocks noGrp="1"/>
          </p:cNvSpPr>
          <p:nvPr>
            <p:ph type="sldNum" sz="quarter" idx="12"/>
          </p:nvPr>
        </p:nvSpPr>
        <p:spPr/>
        <p:txBody>
          <a:bodyPr/>
          <a:lstStyle/>
          <a:p>
            <a:fld id="{87B4B405-3AB5-4B7F-AEF7-95D4A7BED27F}" type="slidenum">
              <a:rPr lang="en-GB" smtClean="0"/>
              <a:t>20</a:t>
            </a:fld>
            <a:endParaRPr lang="en-GB" dirty="0"/>
          </a:p>
        </p:txBody>
      </p:sp>
      <p:sp>
        <p:nvSpPr>
          <p:cNvPr id="14" name="Rectangle 8"/>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3"/>
          <p:cNvPicPr>
            <a:picLocks noChangeAspect="1"/>
          </p:cNvPicPr>
          <p:nvPr/>
        </p:nvPicPr>
        <p:blipFill>
          <a:blip r:embed="rId2"/>
          <a:stretch>
            <a:fillRect/>
          </a:stretch>
        </p:blipFill>
        <p:spPr>
          <a:xfrm>
            <a:off x="993104" y="592863"/>
            <a:ext cx="8199863" cy="5887300"/>
          </a:xfrm>
          <a:prstGeom prst="rect">
            <a:avLst/>
          </a:prstGeom>
        </p:spPr>
      </p:pic>
    </p:spTree>
    <p:extLst>
      <p:ext uri="{BB962C8B-B14F-4D97-AF65-F5344CB8AC3E}">
        <p14:creationId xmlns:p14="http://schemas.microsoft.com/office/powerpoint/2010/main" val="3294223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847"/>
            <a:ext cx="10772775" cy="1658198"/>
          </a:xfrm>
        </p:spPr>
        <p:txBody>
          <a:bodyPr/>
          <a:lstStyle/>
          <a:p>
            <a:r>
              <a:rPr lang="en-GB" dirty="0"/>
              <a:t>Magical Bracelet: Answer</a:t>
            </a:r>
          </a:p>
        </p:txBody>
      </p:sp>
      <p:sp>
        <p:nvSpPr>
          <p:cNvPr id="5" name="Slide Number Placeholder 4"/>
          <p:cNvSpPr>
            <a:spLocks noGrp="1"/>
          </p:cNvSpPr>
          <p:nvPr>
            <p:ph type="sldNum" sz="quarter" idx="12"/>
          </p:nvPr>
        </p:nvSpPr>
        <p:spPr/>
        <p:txBody>
          <a:bodyPr/>
          <a:lstStyle/>
          <a:p>
            <a:fld id="{87B4B405-3AB5-4B7F-AEF7-95D4A7BED27F}" type="slidenum">
              <a:rPr lang="en-GB" smtClean="0"/>
              <a:t>21</a:t>
            </a:fld>
            <a:endParaRPr lang="en-GB" dirty="0"/>
          </a:p>
        </p:txBody>
      </p:sp>
      <p:sp>
        <p:nvSpPr>
          <p:cNvPr id="14" name="Rectangle 8"/>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Picture 2"/>
          <p:cNvPicPr>
            <a:picLocks noChangeAspect="1"/>
          </p:cNvPicPr>
          <p:nvPr/>
        </p:nvPicPr>
        <p:blipFill>
          <a:blip r:embed="rId2"/>
          <a:stretch>
            <a:fillRect/>
          </a:stretch>
        </p:blipFill>
        <p:spPr>
          <a:xfrm>
            <a:off x="1588783" y="1308733"/>
            <a:ext cx="8447132" cy="4403005"/>
          </a:xfrm>
          <a:prstGeom prst="rect">
            <a:avLst/>
          </a:prstGeom>
        </p:spPr>
      </p:pic>
    </p:spTree>
    <p:extLst>
      <p:ext uri="{BB962C8B-B14F-4D97-AF65-F5344CB8AC3E}">
        <p14:creationId xmlns:p14="http://schemas.microsoft.com/office/powerpoint/2010/main" val="1377697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847"/>
            <a:ext cx="10772775" cy="1658198"/>
          </a:xfrm>
        </p:spPr>
        <p:txBody>
          <a:bodyPr/>
          <a:lstStyle/>
          <a:p>
            <a:r>
              <a:rPr lang="en-GB" dirty="0"/>
              <a:t>Dial</a:t>
            </a:r>
          </a:p>
        </p:txBody>
      </p:sp>
      <p:sp>
        <p:nvSpPr>
          <p:cNvPr id="5" name="Slide Number Placeholder 4"/>
          <p:cNvSpPr>
            <a:spLocks noGrp="1"/>
          </p:cNvSpPr>
          <p:nvPr>
            <p:ph type="sldNum" sz="quarter" idx="12"/>
          </p:nvPr>
        </p:nvSpPr>
        <p:spPr/>
        <p:txBody>
          <a:bodyPr/>
          <a:lstStyle/>
          <a:p>
            <a:fld id="{87B4B405-3AB5-4B7F-AEF7-95D4A7BED27F}" type="slidenum">
              <a:rPr lang="en-GB" smtClean="0"/>
              <a:t>22</a:t>
            </a:fld>
            <a:endParaRPr lang="en-GB" dirty="0"/>
          </a:p>
        </p:txBody>
      </p:sp>
      <p:sp>
        <p:nvSpPr>
          <p:cNvPr id="14" name="Rectangle 8"/>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3"/>
          <p:cNvPicPr>
            <a:picLocks noChangeAspect="1"/>
          </p:cNvPicPr>
          <p:nvPr/>
        </p:nvPicPr>
        <p:blipFill>
          <a:blip r:embed="rId3"/>
          <a:stretch>
            <a:fillRect/>
          </a:stretch>
        </p:blipFill>
        <p:spPr>
          <a:xfrm>
            <a:off x="1419225" y="351131"/>
            <a:ext cx="9320239" cy="5783751"/>
          </a:xfrm>
          <a:prstGeom prst="rect">
            <a:avLst/>
          </a:prstGeom>
        </p:spPr>
      </p:pic>
    </p:spTree>
    <p:extLst>
      <p:ext uri="{BB962C8B-B14F-4D97-AF65-F5344CB8AC3E}">
        <p14:creationId xmlns:p14="http://schemas.microsoft.com/office/powerpoint/2010/main" val="1493187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847"/>
            <a:ext cx="10772775" cy="1658198"/>
          </a:xfrm>
        </p:spPr>
        <p:txBody>
          <a:bodyPr/>
          <a:lstStyle/>
          <a:p>
            <a:r>
              <a:rPr lang="en-GB" dirty="0"/>
              <a:t>Dial: Answer</a:t>
            </a:r>
          </a:p>
        </p:txBody>
      </p:sp>
      <p:sp>
        <p:nvSpPr>
          <p:cNvPr id="5" name="Slide Number Placeholder 4"/>
          <p:cNvSpPr>
            <a:spLocks noGrp="1"/>
          </p:cNvSpPr>
          <p:nvPr>
            <p:ph type="sldNum" sz="quarter" idx="12"/>
          </p:nvPr>
        </p:nvSpPr>
        <p:spPr/>
        <p:txBody>
          <a:bodyPr/>
          <a:lstStyle/>
          <a:p>
            <a:fld id="{87B4B405-3AB5-4B7F-AEF7-95D4A7BED27F}" type="slidenum">
              <a:rPr lang="en-GB" smtClean="0"/>
              <a:t>23</a:t>
            </a:fld>
            <a:endParaRPr lang="en-GB" dirty="0"/>
          </a:p>
        </p:txBody>
      </p:sp>
      <p:sp>
        <p:nvSpPr>
          <p:cNvPr id="14" name="Rectangle 8"/>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 name="Picture 2"/>
          <p:cNvPicPr>
            <a:picLocks noChangeAspect="1"/>
          </p:cNvPicPr>
          <p:nvPr/>
        </p:nvPicPr>
        <p:blipFill>
          <a:blip r:embed="rId2"/>
          <a:stretch>
            <a:fillRect/>
          </a:stretch>
        </p:blipFill>
        <p:spPr>
          <a:xfrm>
            <a:off x="857259" y="878757"/>
            <a:ext cx="8110025" cy="5100486"/>
          </a:xfrm>
          <a:prstGeom prst="rect">
            <a:avLst/>
          </a:prstGeom>
        </p:spPr>
      </p:pic>
      <p:pic>
        <p:nvPicPr>
          <p:cNvPr id="7" name="Picture 6"/>
          <p:cNvPicPr>
            <a:picLocks noChangeAspect="1"/>
          </p:cNvPicPr>
          <p:nvPr/>
        </p:nvPicPr>
        <p:blipFill>
          <a:blip r:embed="rId3"/>
          <a:stretch>
            <a:fillRect/>
          </a:stretch>
        </p:blipFill>
        <p:spPr>
          <a:xfrm>
            <a:off x="8926644" y="1206847"/>
            <a:ext cx="3192318" cy="3766779"/>
          </a:xfrm>
          <a:prstGeom prst="rect">
            <a:avLst/>
          </a:prstGeom>
        </p:spPr>
      </p:pic>
    </p:spTree>
    <p:extLst>
      <p:ext uri="{BB962C8B-B14F-4D97-AF65-F5344CB8AC3E}">
        <p14:creationId xmlns:p14="http://schemas.microsoft.com/office/powerpoint/2010/main" val="1829514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853232" y="629106"/>
            <a:ext cx="8108976" cy="5831552"/>
          </a:xfrm>
          <a:prstGeom prst="rect">
            <a:avLst/>
          </a:prstGeom>
        </p:spPr>
      </p:pic>
      <p:sp>
        <p:nvSpPr>
          <p:cNvPr id="2" name="Title 1"/>
          <p:cNvSpPr>
            <a:spLocks noGrp="1"/>
          </p:cNvSpPr>
          <p:nvPr>
            <p:ph type="title"/>
          </p:nvPr>
        </p:nvSpPr>
        <p:spPr>
          <a:xfrm>
            <a:off x="0" y="-444847"/>
            <a:ext cx="10772775" cy="1658198"/>
          </a:xfrm>
        </p:spPr>
        <p:txBody>
          <a:bodyPr/>
          <a:lstStyle/>
          <a:p>
            <a:r>
              <a:rPr lang="en-GB" dirty="0"/>
              <a:t>Toothbrushes</a:t>
            </a:r>
          </a:p>
        </p:txBody>
      </p:sp>
      <p:sp>
        <p:nvSpPr>
          <p:cNvPr id="5" name="Slide Number Placeholder 4"/>
          <p:cNvSpPr>
            <a:spLocks noGrp="1"/>
          </p:cNvSpPr>
          <p:nvPr>
            <p:ph type="sldNum" sz="quarter" idx="12"/>
          </p:nvPr>
        </p:nvSpPr>
        <p:spPr/>
        <p:txBody>
          <a:bodyPr/>
          <a:lstStyle/>
          <a:p>
            <a:fld id="{87B4B405-3AB5-4B7F-AEF7-95D4A7BED27F}" type="slidenum">
              <a:rPr lang="en-GB" smtClean="0"/>
              <a:t>24</a:t>
            </a:fld>
            <a:endParaRPr lang="en-GB" dirty="0"/>
          </a:p>
        </p:txBody>
      </p:sp>
      <p:sp>
        <p:nvSpPr>
          <p:cNvPr id="14" name="Rectangle 8"/>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2092128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847"/>
            <a:ext cx="10772775" cy="1658198"/>
          </a:xfrm>
        </p:spPr>
        <p:txBody>
          <a:bodyPr/>
          <a:lstStyle/>
          <a:p>
            <a:r>
              <a:rPr lang="en-GB" dirty="0"/>
              <a:t>Toothbrushes: Answers</a:t>
            </a:r>
          </a:p>
        </p:txBody>
      </p:sp>
      <p:sp>
        <p:nvSpPr>
          <p:cNvPr id="5" name="Slide Number Placeholder 4"/>
          <p:cNvSpPr>
            <a:spLocks noGrp="1"/>
          </p:cNvSpPr>
          <p:nvPr>
            <p:ph type="sldNum" sz="quarter" idx="12"/>
          </p:nvPr>
        </p:nvSpPr>
        <p:spPr/>
        <p:txBody>
          <a:bodyPr/>
          <a:lstStyle/>
          <a:p>
            <a:fld id="{87B4B405-3AB5-4B7F-AEF7-95D4A7BED27F}" type="slidenum">
              <a:rPr lang="en-GB" smtClean="0"/>
              <a:t>25</a:t>
            </a:fld>
            <a:endParaRPr lang="en-GB" dirty="0"/>
          </a:p>
        </p:txBody>
      </p:sp>
      <p:sp>
        <p:nvSpPr>
          <p:cNvPr id="14" name="Rectangle 8"/>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3"/>
          <p:cNvPicPr>
            <a:picLocks noChangeAspect="1"/>
          </p:cNvPicPr>
          <p:nvPr/>
        </p:nvPicPr>
        <p:blipFill>
          <a:blip r:embed="rId3"/>
          <a:stretch>
            <a:fillRect/>
          </a:stretch>
        </p:blipFill>
        <p:spPr>
          <a:xfrm>
            <a:off x="3482413" y="704983"/>
            <a:ext cx="4301899" cy="5981228"/>
          </a:xfrm>
          <a:prstGeom prst="rect">
            <a:avLst/>
          </a:prstGeom>
        </p:spPr>
      </p:pic>
      <p:sp>
        <p:nvSpPr>
          <p:cNvPr id="9" name="TextBox 8">
            <a:extLst>
              <a:ext uri="{FF2B5EF4-FFF2-40B4-BE49-F238E27FC236}">
                <a16:creationId xmlns:a16="http://schemas.microsoft.com/office/drawing/2014/main" id="{148F39F5-FFCC-4623-9349-8354077E0183}"/>
              </a:ext>
            </a:extLst>
          </p:cNvPr>
          <p:cNvSpPr txBox="1"/>
          <p:nvPr/>
        </p:nvSpPr>
        <p:spPr>
          <a:xfrm>
            <a:off x="8118759" y="2755296"/>
            <a:ext cx="3920841" cy="1631216"/>
          </a:xfrm>
          <a:prstGeom prst="rect">
            <a:avLst/>
          </a:prstGeom>
          <a:noFill/>
        </p:spPr>
        <p:txBody>
          <a:bodyPr wrap="square" rtlCol="0">
            <a:spAutoFit/>
          </a:bodyPr>
          <a:lstStyle/>
          <a:p>
            <a:r>
              <a:rPr lang="en-IE" sz="2000" dirty="0">
                <a:solidFill>
                  <a:srgbClr val="0070C0"/>
                </a:solidFill>
                <a:effectLst>
                  <a:outerShdw blurRad="38100" dist="38100" dir="2700000" algn="tl">
                    <a:srgbClr val="000000">
                      <a:alpha val="43137"/>
                    </a:srgbClr>
                  </a:outerShdw>
                </a:effectLst>
              </a:rPr>
              <a:t>LO 1.3 students should be able to solve problems by deconstructing them into smaller units using a systematic approach in an iterative fashion</a:t>
            </a:r>
          </a:p>
        </p:txBody>
      </p:sp>
    </p:spTree>
    <p:extLst>
      <p:ext uri="{BB962C8B-B14F-4D97-AF65-F5344CB8AC3E}">
        <p14:creationId xmlns:p14="http://schemas.microsoft.com/office/powerpoint/2010/main" val="2813227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commons/thumb/1/12/Emblem_phone.svg/1024px-Emblem_phone.svg.png">
            <a:extLst>
              <a:ext uri="{FF2B5EF4-FFF2-40B4-BE49-F238E27FC236}">
                <a16:creationId xmlns:a16="http://schemas.microsoft.com/office/drawing/2014/main" id="{9221BA55-2F22-46FF-9658-6766CB860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53548" y="4988560"/>
            <a:ext cx="1869440" cy="18694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583CFFB5-E78D-480E-B8C0-33F9BB69A26E}"/>
              </a:ext>
            </a:extLst>
          </p:cNvPr>
          <p:cNvSpPr>
            <a:spLocks noChangeArrowheads="1"/>
          </p:cNvSpPr>
          <p:nvPr/>
        </p:nvSpPr>
        <p:spPr bwMode="auto">
          <a:xfrm>
            <a:off x="903732" y="692963"/>
            <a:ext cx="10521352" cy="4678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5" eaLnBrk="0" fontAlgn="base" hangingPunct="0">
              <a:spcBef>
                <a:spcPct val="0"/>
              </a:spcBef>
              <a:spcAft>
                <a:spcPct val="0"/>
              </a:spcAft>
            </a:pPr>
            <a:r>
              <a:rPr kumimoji="0" lang="en-IE" altLang="en-US" sz="2800" b="1" i="0" u="sng" strike="noStrike" cap="none" normalizeH="0" baseline="0" dirty="0">
                <a:ln>
                  <a:noFill/>
                </a:ln>
                <a:solidFill>
                  <a:srgbClr val="FF0000"/>
                </a:solidFill>
                <a:effectLst/>
                <a:latin typeface="Verdana" panose="020B0604030504040204" pitchFamily="34" charset="0"/>
                <a:ea typeface="Times New Roman" panose="02020603050405020304" pitchFamily="18" charset="0"/>
                <a:cs typeface="Times New Roman" panose="02020603050405020304" pitchFamily="18" charset="0"/>
              </a:rPr>
              <a:t>Puzzle 1 </a:t>
            </a:r>
            <a:r>
              <a:rPr kumimoji="0" lang="en-IE" altLang="en-US" sz="2800" b="1" i="0" u="sng"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t>
            </a:r>
            <a:r>
              <a:rPr kumimoji="0" lang="en-IE" altLang="en-US" sz="2800" b="1" i="0" u="sng" strike="noStrike" cap="none" normalizeH="0" baseline="0" dirty="0">
                <a:ln>
                  <a:noFill/>
                </a:ln>
                <a:solidFill>
                  <a:srgbClr val="FF0000"/>
                </a:solidFill>
                <a:effectLst/>
                <a:latin typeface="Verdana" panose="020B0604030504040204" pitchFamily="34" charset="0"/>
                <a:ea typeface="Times New Roman" panose="02020603050405020304" pitchFamily="18" charset="0"/>
                <a:cs typeface="Times New Roman" panose="02020603050405020304" pitchFamily="18" charset="0"/>
              </a:rPr>
              <a:t> Charge my </a:t>
            </a:r>
            <a:r>
              <a:rPr lang="en-IE" altLang="en-US" sz="2800" b="1" u="sng" dirty="0">
                <a:solidFill>
                  <a:srgbClr val="FF0000"/>
                </a:solidFill>
                <a:latin typeface="Verdana" panose="020B0604030504040204" pitchFamily="34" charset="0"/>
                <a:ea typeface="Times New Roman" panose="02020603050405020304" pitchFamily="18" charset="0"/>
                <a:cs typeface="Times New Roman" panose="02020603050405020304" pitchFamily="18" charset="0"/>
              </a:rPr>
              <a:t>Phone</a:t>
            </a:r>
            <a:endParaRPr kumimoji="0" lang="en-IE"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lang="en-IE" altLang="en-US" sz="2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2800" b="0" i="0" u="none" strike="noStrike" cap="none" normalizeH="0" baseline="0" dirty="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The beaver family have 3 mobile phones but none of the batteries have any charge.</a:t>
            </a:r>
            <a:endParaRPr kumimoji="0" lang="en-IE"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2800" b="0"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It takes one hour to fully charge a battery bu</a:t>
            </a:r>
            <a:r>
              <a:rPr lang="en-IE" altLang="en-US" sz="2800" dirty="0">
                <a:latin typeface="Verdana" panose="020B0604030504040204" pitchFamily="34" charset="0"/>
                <a:ea typeface="Times New Roman" panose="02020603050405020304" pitchFamily="18" charset="0"/>
                <a:cs typeface="Times New Roman" panose="02020603050405020304" pitchFamily="18" charset="0"/>
              </a:rPr>
              <a:t>t it does not need to be done all in one go.</a:t>
            </a:r>
            <a:endParaRPr kumimoji="0" lang="en-IE"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2800" b="0"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The beaver family have only 2 mobile phone charges in their beaver home.</a:t>
            </a:r>
            <a:endParaRPr kumimoji="0" lang="en-IE"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2800" b="1"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What is the shortest time they need to fully re-charge their phones?</a:t>
            </a:r>
            <a:endParaRPr kumimoji="0" lang="en-IE" altLang="en-US" sz="28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IE"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8E2C804A-47EC-472E-80C4-20B5889B308D}"/>
              </a:ext>
            </a:extLst>
          </p:cNvPr>
          <p:cNvSpPr>
            <a:spLocks noChangeArrowheads="1"/>
          </p:cNvSpPr>
          <p:nvPr/>
        </p:nvSpPr>
        <p:spPr bwMode="auto">
          <a:xfrm>
            <a:off x="766916"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IE" altLang="en-US" sz="1200" b="0" i="0" u="none" strike="noStrike" cap="none" normalizeH="0" baseline="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br>
            <a:endParaRPr kumimoji="0" lang="en-IE" altLang="en-US" sz="1800" b="0" i="0" u="none" strike="noStrike" cap="none" normalizeH="0" baseline="0">
              <a:ln>
                <a:noFill/>
              </a:ln>
              <a:solidFill>
                <a:schemeClr val="tx1"/>
              </a:solidFill>
              <a:effectLst/>
              <a:latin typeface="Arial" panose="020B0604020202020204" pitchFamily="34" charset="0"/>
            </a:endParaRPr>
          </a:p>
        </p:txBody>
      </p:sp>
      <p:sp>
        <p:nvSpPr>
          <p:cNvPr id="8" name="Rectangle 2">
            <a:extLst>
              <a:ext uri="{FF2B5EF4-FFF2-40B4-BE49-F238E27FC236}">
                <a16:creationId xmlns:a16="http://schemas.microsoft.com/office/drawing/2014/main" id="{9FDF96C3-5F17-4879-BCDC-907821C30C1A}"/>
              </a:ext>
            </a:extLst>
          </p:cNvPr>
          <p:cNvSpPr>
            <a:spLocks noChangeArrowheads="1"/>
          </p:cNvSpPr>
          <p:nvPr/>
        </p:nvSpPr>
        <p:spPr bwMode="auto">
          <a:xfrm>
            <a:off x="903732" y="5326587"/>
            <a:ext cx="10521352"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2800" b="1"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3 hours		2 hours		1.5 hours	1 hour</a:t>
            </a:r>
            <a:endParaRPr kumimoji="0" lang="en-IE" altLang="en-US" sz="28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IE" altLang="en-US" sz="1800" b="0" i="0" u="none" strike="noStrike" cap="none" normalizeH="0" baseline="0" dirty="0">
              <a:ln>
                <a:noFill/>
              </a:ln>
              <a:solidFill>
                <a:schemeClr val="tx1"/>
              </a:solidFill>
              <a:effectLst/>
              <a:latin typeface="Arial" panose="020B0604020202020204" pitchFamily="34" charset="0"/>
            </a:endParaRPr>
          </a:p>
        </p:txBody>
      </p:sp>
      <p:pic>
        <p:nvPicPr>
          <p:cNvPr id="10" name="Picture 2" descr="http://upload.wikimedia.org/wikipedia/commons/thumb/1/12/Emblem_phone.svg/1024px-Emblem_phone.svg.png">
            <a:extLst>
              <a:ext uri="{FF2B5EF4-FFF2-40B4-BE49-F238E27FC236}">
                <a16:creationId xmlns:a16="http://schemas.microsoft.com/office/drawing/2014/main" id="{7340E270-EC57-45C7-86BF-E3175F5EB5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8" y="1"/>
            <a:ext cx="1869440" cy="18694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upload.wikimedia.org/wikipedia/commons/thumb/1/12/Emblem_phone.svg/1024px-Emblem_phone.svg.png">
            <a:extLst>
              <a:ext uri="{FF2B5EF4-FFF2-40B4-BE49-F238E27FC236}">
                <a16:creationId xmlns:a16="http://schemas.microsoft.com/office/drawing/2014/main" id="{5206EEA8-7085-41FD-966D-EEFDE6A98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2560" y="8770"/>
            <a:ext cx="1869440" cy="1869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15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4">
            <a:extLst>
              <a:ext uri="{FF2B5EF4-FFF2-40B4-BE49-F238E27FC236}">
                <a16:creationId xmlns:a16="http://schemas.microsoft.com/office/drawing/2014/main" id="{B76B080A-BE74-48DC-8C17-03649E9D8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099182">
            <a:off x="5270540" y="4659056"/>
            <a:ext cx="5958752" cy="218978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583CFFB5-E78D-480E-B8C0-33F9BB69A26E}"/>
              </a:ext>
            </a:extLst>
          </p:cNvPr>
          <p:cNvSpPr>
            <a:spLocks noChangeArrowheads="1"/>
          </p:cNvSpPr>
          <p:nvPr/>
        </p:nvSpPr>
        <p:spPr bwMode="auto">
          <a:xfrm>
            <a:off x="835325" y="296368"/>
            <a:ext cx="10521352" cy="510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5" eaLnBrk="0" fontAlgn="base" hangingPunct="0">
              <a:spcBef>
                <a:spcPct val="0"/>
              </a:spcBef>
              <a:spcAft>
                <a:spcPct val="0"/>
              </a:spcAft>
            </a:pPr>
            <a:r>
              <a:rPr kumimoji="0" lang="en-IE" altLang="en-US" sz="2800" b="1" i="0" u="sng" strike="noStrike" cap="none" normalizeH="0" baseline="0" dirty="0">
                <a:ln>
                  <a:noFill/>
                </a:ln>
                <a:solidFill>
                  <a:srgbClr val="FF0000"/>
                </a:solidFill>
                <a:effectLst/>
                <a:latin typeface="Verdana" panose="020B0604030504040204" pitchFamily="34" charset="0"/>
                <a:ea typeface="Times New Roman" panose="02020603050405020304" pitchFamily="18" charset="0"/>
                <a:cs typeface="Times New Roman" panose="02020603050405020304" pitchFamily="18" charset="0"/>
              </a:rPr>
              <a:t>Puzzle 2 </a:t>
            </a:r>
            <a:r>
              <a:rPr kumimoji="0" lang="en-IE" altLang="en-US" sz="2800" b="1" i="0" u="sng" strike="noStrike" cap="none" normalizeH="0" baseline="0" dirty="0">
                <a:ln>
                  <a:noFill/>
                </a:ln>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rPr>
              <a:t>–</a:t>
            </a:r>
            <a:r>
              <a:rPr kumimoji="0" lang="en-IE" altLang="en-US" sz="2800" b="1" i="0" u="sng" strike="noStrike" cap="none" normalizeH="0" baseline="0" dirty="0">
                <a:ln>
                  <a:noFill/>
                </a:ln>
                <a:solidFill>
                  <a:srgbClr val="FF0000"/>
                </a:solidFill>
                <a:effectLst/>
                <a:latin typeface="Verdana" panose="020B0604030504040204" pitchFamily="34" charset="0"/>
                <a:ea typeface="Times New Roman" panose="02020603050405020304" pitchFamily="18" charset="0"/>
                <a:cs typeface="Times New Roman" panose="02020603050405020304" pitchFamily="18" charset="0"/>
              </a:rPr>
              <a:t> Charge my Car</a:t>
            </a:r>
            <a:endParaRPr kumimoji="0" lang="en-IE"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IE" altLang="en-US" sz="2800" b="0" i="0" u="none" strike="noStrike" cap="none" normalizeH="0" baseline="0" dirty="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IE" altLang="en-US" sz="2800" dirty="0">
              <a:solidFill>
                <a:srgbClr val="000000"/>
              </a:solidFill>
              <a:latin typeface="Verdana" panose="020B0604030504040204" pitchFamily="34"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2800" b="0" i="0" u="none" strike="noStrike" cap="none" normalizeH="0" baseline="0" dirty="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3 friends decide to go on a trip in their new electric cars.</a:t>
            </a:r>
            <a:endParaRPr kumimoji="0" lang="en-IE"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2800" b="0"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Their batteries are empty and need to be re-charged.</a:t>
            </a:r>
            <a:endParaRPr kumimoji="0" lang="en-IE"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2800" b="0"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It takes 3 hours to fully charge the car battery.</a:t>
            </a:r>
            <a:endParaRPr kumimoji="0" lang="en-IE"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2800" b="0"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The problem is there are only 2 charging points available.</a:t>
            </a:r>
            <a:endParaRPr kumimoji="0" lang="en-IE"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2800" b="0"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The cars don</a:t>
            </a:r>
            <a:r>
              <a:rPr kumimoji="0" lang="en-IE" altLang="en-US" sz="2800" b="0" i="0" u="none" strike="noStrike" cap="none" normalizeH="0" baseline="0" dirty="0">
                <a:ln>
                  <a:noFill/>
                </a:ln>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rPr>
              <a:t>’</a:t>
            </a:r>
            <a:r>
              <a:rPr kumimoji="0" lang="en-IE" altLang="en-US" sz="2800" b="0"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t have to be charged all in one go.</a:t>
            </a:r>
            <a:endParaRPr kumimoji="0" lang="en-IE" altLang="en-US" sz="2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2800" b="1"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How soon can they leave with fully charged batteries?</a:t>
            </a:r>
            <a:endParaRPr kumimoji="0" lang="en-IE" altLang="en-US" sz="28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IE"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8E2C804A-47EC-472E-80C4-20B5889B308D}"/>
              </a:ext>
            </a:extLst>
          </p:cNvPr>
          <p:cNvSpPr>
            <a:spLocks noChangeArrowheads="1"/>
          </p:cNvSpPr>
          <p:nvPr/>
        </p:nvSpPr>
        <p:spPr bwMode="auto">
          <a:xfrm>
            <a:off x="766916"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IE" altLang="en-US" sz="1200" b="0" i="0" u="none" strike="noStrike" cap="none" normalizeH="0" baseline="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br>
            <a:endParaRPr kumimoji="0" lang="en-IE"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07340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83CFFB5-E78D-480E-B8C0-33F9BB69A26E}"/>
              </a:ext>
            </a:extLst>
          </p:cNvPr>
          <p:cNvSpPr>
            <a:spLocks noChangeArrowheads="1"/>
          </p:cNvSpPr>
          <p:nvPr/>
        </p:nvSpPr>
        <p:spPr bwMode="auto">
          <a:xfrm>
            <a:off x="429811" y="1642518"/>
            <a:ext cx="8410276" cy="461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2400" b="0" i="0" u="none" strike="noStrike" cap="none" normalizeH="0" baseline="0" dirty="0">
                <a:ln>
                  <a:noFill/>
                </a:ln>
                <a:solidFill>
                  <a:srgbClr val="000000"/>
                </a:solidFill>
                <a:effectLst/>
                <a:latin typeface="Verdana" panose="020B0604030504040204" pitchFamily="34" charset="0"/>
                <a:ea typeface="Times New Roman" panose="02020603050405020304" pitchFamily="18" charset="0"/>
                <a:cs typeface="Times New Roman" panose="02020603050405020304" pitchFamily="18" charset="0"/>
              </a:rPr>
              <a:t>A swimming club using a local swimming pool must be out of the pool by 8am.</a:t>
            </a:r>
            <a:r>
              <a:rPr lang="en-IE" altLang="en-US" sz="2400" dirty="0"/>
              <a:t> </a:t>
            </a:r>
            <a:r>
              <a:rPr kumimoji="0" lang="en-IE" altLang="en-US" sz="2400" b="0"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They have 4 swimmers who need a lane each. </a:t>
            </a:r>
          </a:p>
          <a:p>
            <a:pPr marL="0" marR="0" lvl="0" indent="0" algn="l" defTabSz="914400" rtl="0" eaLnBrk="0" fontAlgn="base" latinLnBrk="0" hangingPunct="0">
              <a:lnSpc>
                <a:spcPct val="100000"/>
              </a:lnSpc>
              <a:spcBef>
                <a:spcPct val="0"/>
              </a:spcBef>
              <a:spcAft>
                <a:spcPct val="0"/>
              </a:spcAft>
              <a:buClrTx/>
              <a:buSzTx/>
              <a:buFontTx/>
              <a:buNone/>
              <a:tabLst/>
            </a:pPr>
            <a:r>
              <a:rPr lang="en-IE" altLang="en-US" sz="2400" dirty="0">
                <a:latin typeface="Verdana" panose="020B0604030504040204" pitchFamily="34" charset="0"/>
                <a:cs typeface="Times New Roman" panose="02020603050405020304" pitchFamily="18" charset="0"/>
              </a:rPr>
              <a:t>There are only 3 lanes available at any one time and they are charged according to the time in the pool.</a:t>
            </a:r>
            <a:endParaRPr kumimoji="0" lang="en-IE"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2400" b="0"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Each swimmer needs 2 hours of training, but it does not have to be a continuous 2 hours and can be broken up.</a:t>
            </a:r>
            <a:endParaRPr kumimoji="0" lang="en-IE" altLang="en-US" sz="2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2800" b="1"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What is the latest time they can start and still ensure all 4 swimmers get their 2 hours training?</a:t>
            </a:r>
            <a:endParaRPr kumimoji="0" lang="en-IE" altLang="en-US" sz="28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IE"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8E2C804A-47EC-472E-80C4-20B5889B308D}"/>
              </a:ext>
            </a:extLst>
          </p:cNvPr>
          <p:cNvSpPr>
            <a:spLocks noChangeArrowheads="1"/>
          </p:cNvSpPr>
          <p:nvPr/>
        </p:nvSpPr>
        <p:spPr bwMode="auto">
          <a:xfrm>
            <a:off x="766916"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IE" altLang="en-US" sz="1200" b="0" i="0" u="none" strike="noStrike" cap="none" normalizeH="0" baseline="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br>
            <a:endParaRPr kumimoji="0" lang="en-IE" altLang="en-US" sz="1800" b="0" i="0" u="none" strike="noStrike" cap="none" normalizeH="0" baseline="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F75F3DFE-3F65-4457-B7F3-81067BD6F614}"/>
              </a:ext>
            </a:extLst>
          </p:cNvPr>
          <p:cNvSpPr/>
          <p:nvPr/>
        </p:nvSpPr>
        <p:spPr>
          <a:xfrm>
            <a:off x="-650240" y="814544"/>
            <a:ext cx="10521352" cy="523220"/>
          </a:xfrm>
          <a:prstGeom prst="rect">
            <a:avLst/>
          </a:prstGeom>
        </p:spPr>
        <p:txBody>
          <a:bodyPr wrap="square">
            <a:spAutoFit/>
          </a:bodyPr>
          <a:lstStyle/>
          <a:p>
            <a:pPr lvl="5" eaLnBrk="0" fontAlgn="base" hangingPunct="0">
              <a:spcBef>
                <a:spcPct val="0"/>
              </a:spcBef>
              <a:spcAft>
                <a:spcPct val="0"/>
              </a:spcAft>
            </a:pPr>
            <a:r>
              <a:rPr lang="en-IE" altLang="en-US" sz="2800" b="1" u="sng" dirty="0">
                <a:solidFill>
                  <a:srgbClr val="FF0000"/>
                </a:solidFill>
                <a:latin typeface="Verdana" panose="020B0604030504040204" pitchFamily="34" charset="0"/>
                <a:ea typeface="Times New Roman" panose="02020603050405020304" pitchFamily="18" charset="0"/>
                <a:cs typeface="Times New Roman" panose="02020603050405020304" pitchFamily="18" charset="0"/>
              </a:rPr>
              <a:t>Puzzle 3 </a:t>
            </a:r>
            <a:r>
              <a:rPr lang="en-IE" altLang="en-US" sz="2800" b="1" u="sng" dirty="0">
                <a:solidFill>
                  <a:srgbClr val="FF0000"/>
                </a:solidFill>
                <a:latin typeface="Calibri" panose="020F0502020204030204" pitchFamily="34" charset="0"/>
                <a:ea typeface="Times New Roman" panose="02020603050405020304" pitchFamily="18" charset="0"/>
                <a:cs typeface="Times New Roman" panose="02020603050405020304" pitchFamily="18" charset="0"/>
              </a:rPr>
              <a:t>–</a:t>
            </a:r>
            <a:r>
              <a:rPr lang="en-IE" altLang="en-US" sz="2800" b="1" u="sng" dirty="0">
                <a:solidFill>
                  <a:srgbClr val="FF0000"/>
                </a:solidFill>
                <a:latin typeface="Verdana" panose="020B0604030504040204" pitchFamily="34" charset="0"/>
                <a:ea typeface="Times New Roman" panose="02020603050405020304" pitchFamily="18" charset="0"/>
                <a:cs typeface="Times New Roman" panose="02020603050405020304" pitchFamily="18" charset="0"/>
              </a:rPr>
              <a:t> Charge my Swimming Lane</a:t>
            </a:r>
            <a:endParaRPr lang="en-IE" altLang="en-US" sz="2800" dirty="0"/>
          </a:p>
        </p:txBody>
      </p:sp>
      <p:pic>
        <p:nvPicPr>
          <p:cNvPr id="2050" name="Picture 2" descr="Image result for creative commons swimming pool images">
            <a:extLst>
              <a:ext uri="{FF2B5EF4-FFF2-40B4-BE49-F238E27FC236}">
                <a16:creationId xmlns:a16="http://schemas.microsoft.com/office/drawing/2014/main" id="{A1F83FFF-009B-437E-AE12-EBCD70182F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0087" y="1642518"/>
            <a:ext cx="2949035" cy="4328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434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28666-B47F-4AF1-8D54-79408A10D02D}"/>
              </a:ext>
            </a:extLst>
          </p:cNvPr>
          <p:cNvSpPr>
            <a:spLocks noGrp="1"/>
          </p:cNvSpPr>
          <p:nvPr>
            <p:ph type="title"/>
          </p:nvPr>
        </p:nvSpPr>
        <p:spPr>
          <a:xfrm>
            <a:off x="373676" y="358037"/>
            <a:ext cx="10772775" cy="957991"/>
          </a:xfrm>
        </p:spPr>
        <p:txBody>
          <a:bodyPr>
            <a:normAutofit fontScale="90000"/>
          </a:bodyPr>
          <a:lstStyle/>
          <a:p>
            <a:r>
              <a:rPr lang="en-IE" dirty="0"/>
              <a:t>Solution to 3 cars with 2 chargers …Puzzle 2</a:t>
            </a:r>
          </a:p>
        </p:txBody>
      </p:sp>
      <p:graphicFrame>
        <p:nvGraphicFramePr>
          <p:cNvPr id="4" name="Table 3">
            <a:extLst>
              <a:ext uri="{FF2B5EF4-FFF2-40B4-BE49-F238E27FC236}">
                <a16:creationId xmlns:a16="http://schemas.microsoft.com/office/drawing/2014/main" id="{1104C9A3-CB16-405C-B696-FA42402DA812}"/>
              </a:ext>
            </a:extLst>
          </p:cNvPr>
          <p:cNvGraphicFramePr>
            <a:graphicFrameLocks noGrp="1"/>
          </p:cNvGraphicFramePr>
          <p:nvPr>
            <p:extLst/>
          </p:nvPr>
        </p:nvGraphicFramePr>
        <p:xfrm>
          <a:off x="2621935" y="2428569"/>
          <a:ext cx="6276258" cy="3242733"/>
        </p:xfrm>
        <a:graphic>
          <a:graphicData uri="http://schemas.openxmlformats.org/drawingml/2006/table">
            <a:tbl>
              <a:tblPr firstRow="1" bandRow="1">
                <a:tableStyleId>{D7AC3CCA-C797-4891-BE02-D94E43425B78}</a:tableStyleId>
              </a:tblPr>
              <a:tblGrid>
                <a:gridCol w="2092086">
                  <a:extLst>
                    <a:ext uri="{9D8B030D-6E8A-4147-A177-3AD203B41FA5}">
                      <a16:colId xmlns:a16="http://schemas.microsoft.com/office/drawing/2014/main" val="460139769"/>
                    </a:ext>
                  </a:extLst>
                </a:gridCol>
                <a:gridCol w="2092086">
                  <a:extLst>
                    <a:ext uri="{9D8B030D-6E8A-4147-A177-3AD203B41FA5}">
                      <a16:colId xmlns:a16="http://schemas.microsoft.com/office/drawing/2014/main" val="2477630875"/>
                    </a:ext>
                  </a:extLst>
                </a:gridCol>
                <a:gridCol w="2092086">
                  <a:extLst>
                    <a:ext uri="{9D8B030D-6E8A-4147-A177-3AD203B41FA5}">
                      <a16:colId xmlns:a16="http://schemas.microsoft.com/office/drawing/2014/main" val="1821728305"/>
                    </a:ext>
                  </a:extLst>
                </a:gridCol>
              </a:tblGrid>
              <a:tr h="1080911">
                <a:tc>
                  <a:txBody>
                    <a:bodyPr/>
                    <a:lstStyle/>
                    <a:p>
                      <a:endParaRPr lang="en-IE" dirty="0"/>
                    </a:p>
                  </a:txBody>
                  <a:tcPr>
                    <a:solidFill>
                      <a:schemeClr val="bg1">
                        <a:lumMod val="65000"/>
                      </a:schemeClr>
                    </a:solidFill>
                  </a:tcPr>
                </a:tc>
                <a:tc>
                  <a:txBody>
                    <a:bodyPr/>
                    <a:lstStyle/>
                    <a:p>
                      <a:endParaRPr lang="en-IE" dirty="0"/>
                    </a:p>
                  </a:txBody>
                  <a:tcPr>
                    <a:solidFill>
                      <a:schemeClr val="bg1">
                        <a:lumMod val="65000"/>
                      </a:schemeClr>
                    </a:solidFill>
                  </a:tcPr>
                </a:tc>
                <a:tc>
                  <a:txBody>
                    <a:bodyPr/>
                    <a:lstStyle/>
                    <a:p>
                      <a:endParaRPr lang="en-IE"/>
                    </a:p>
                  </a:txBody>
                  <a:tcPr>
                    <a:solidFill>
                      <a:schemeClr val="bg1">
                        <a:lumMod val="65000"/>
                      </a:schemeClr>
                    </a:solidFill>
                  </a:tcPr>
                </a:tc>
                <a:extLst>
                  <a:ext uri="{0D108BD9-81ED-4DB2-BD59-A6C34878D82A}">
                    <a16:rowId xmlns:a16="http://schemas.microsoft.com/office/drawing/2014/main" val="2341334600"/>
                  </a:ext>
                </a:extLst>
              </a:tr>
              <a:tr h="1080911">
                <a:tc>
                  <a:txBody>
                    <a:bodyPr/>
                    <a:lstStyle/>
                    <a:p>
                      <a:endParaRPr lang="en-IE" dirty="0"/>
                    </a:p>
                  </a:txBody>
                  <a:tcPr>
                    <a:solidFill>
                      <a:schemeClr val="bg1">
                        <a:lumMod val="65000"/>
                      </a:schemeClr>
                    </a:solidFill>
                  </a:tcPr>
                </a:tc>
                <a:tc>
                  <a:txBody>
                    <a:bodyPr/>
                    <a:lstStyle/>
                    <a:p>
                      <a:endParaRPr lang="en-IE" dirty="0"/>
                    </a:p>
                  </a:txBody>
                  <a:tcPr>
                    <a:solidFill>
                      <a:schemeClr val="bg1">
                        <a:lumMod val="65000"/>
                      </a:schemeClr>
                    </a:solidFill>
                  </a:tcPr>
                </a:tc>
                <a:tc>
                  <a:txBody>
                    <a:bodyPr/>
                    <a:lstStyle/>
                    <a:p>
                      <a:endParaRPr lang="en-IE" dirty="0"/>
                    </a:p>
                  </a:txBody>
                  <a:tcPr>
                    <a:solidFill>
                      <a:schemeClr val="bg1">
                        <a:lumMod val="65000"/>
                      </a:schemeClr>
                    </a:solidFill>
                  </a:tcPr>
                </a:tc>
                <a:extLst>
                  <a:ext uri="{0D108BD9-81ED-4DB2-BD59-A6C34878D82A}">
                    <a16:rowId xmlns:a16="http://schemas.microsoft.com/office/drawing/2014/main" val="3333652705"/>
                  </a:ext>
                </a:extLst>
              </a:tr>
              <a:tr h="1080911">
                <a:tc>
                  <a:txBody>
                    <a:bodyPr/>
                    <a:lstStyle/>
                    <a:p>
                      <a:endParaRPr lang="en-IE" dirty="0"/>
                    </a:p>
                  </a:txBody>
                  <a:tcPr>
                    <a:solidFill>
                      <a:schemeClr val="bg1">
                        <a:lumMod val="65000"/>
                      </a:schemeClr>
                    </a:solidFill>
                  </a:tcPr>
                </a:tc>
                <a:tc>
                  <a:txBody>
                    <a:bodyPr/>
                    <a:lstStyle/>
                    <a:p>
                      <a:endParaRPr lang="en-IE" dirty="0"/>
                    </a:p>
                  </a:txBody>
                  <a:tcPr>
                    <a:solidFill>
                      <a:schemeClr val="bg1">
                        <a:lumMod val="65000"/>
                      </a:schemeClr>
                    </a:solidFill>
                  </a:tcPr>
                </a:tc>
                <a:tc>
                  <a:txBody>
                    <a:bodyPr/>
                    <a:lstStyle/>
                    <a:p>
                      <a:endParaRPr lang="en-IE" dirty="0"/>
                    </a:p>
                  </a:txBody>
                  <a:tcPr>
                    <a:solidFill>
                      <a:schemeClr val="bg1">
                        <a:lumMod val="65000"/>
                      </a:schemeClr>
                    </a:solidFill>
                  </a:tcPr>
                </a:tc>
                <a:extLst>
                  <a:ext uri="{0D108BD9-81ED-4DB2-BD59-A6C34878D82A}">
                    <a16:rowId xmlns:a16="http://schemas.microsoft.com/office/drawing/2014/main" val="1484877633"/>
                  </a:ext>
                </a:extLst>
              </a:tr>
            </a:tbl>
          </a:graphicData>
        </a:graphic>
      </p:graphicFrame>
      <p:sp>
        <p:nvSpPr>
          <p:cNvPr id="5" name="TextBox 4">
            <a:extLst>
              <a:ext uri="{FF2B5EF4-FFF2-40B4-BE49-F238E27FC236}">
                <a16:creationId xmlns:a16="http://schemas.microsoft.com/office/drawing/2014/main" id="{9F579781-3424-43AA-BE7F-CFFF4F1B12D5}"/>
              </a:ext>
            </a:extLst>
          </p:cNvPr>
          <p:cNvSpPr txBox="1"/>
          <p:nvPr/>
        </p:nvSpPr>
        <p:spPr>
          <a:xfrm>
            <a:off x="1032388" y="4790145"/>
            <a:ext cx="1710813" cy="707886"/>
          </a:xfrm>
          <a:prstGeom prst="rect">
            <a:avLst/>
          </a:prstGeom>
          <a:noFill/>
        </p:spPr>
        <p:txBody>
          <a:bodyPr wrap="square" rtlCol="0">
            <a:spAutoFit/>
          </a:bodyPr>
          <a:lstStyle/>
          <a:p>
            <a:r>
              <a:rPr lang="en-IE" sz="4000" b="1" dirty="0">
                <a:solidFill>
                  <a:schemeClr val="accent6">
                    <a:lumMod val="50000"/>
                  </a:schemeClr>
                </a:solidFill>
              </a:rPr>
              <a:t>CAR 3</a:t>
            </a:r>
          </a:p>
        </p:txBody>
      </p:sp>
      <p:sp>
        <p:nvSpPr>
          <p:cNvPr id="6" name="TextBox 5">
            <a:extLst>
              <a:ext uri="{FF2B5EF4-FFF2-40B4-BE49-F238E27FC236}">
                <a16:creationId xmlns:a16="http://schemas.microsoft.com/office/drawing/2014/main" id="{9F4E9753-84F2-444C-87B4-184F09F8B279}"/>
              </a:ext>
            </a:extLst>
          </p:cNvPr>
          <p:cNvSpPr txBox="1"/>
          <p:nvPr/>
        </p:nvSpPr>
        <p:spPr>
          <a:xfrm>
            <a:off x="1032388" y="2611130"/>
            <a:ext cx="1710813" cy="707886"/>
          </a:xfrm>
          <a:prstGeom prst="rect">
            <a:avLst/>
          </a:prstGeom>
          <a:noFill/>
        </p:spPr>
        <p:txBody>
          <a:bodyPr wrap="square" rtlCol="0">
            <a:spAutoFit/>
          </a:bodyPr>
          <a:lstStyle/>
          <a:p>
            <a:r>
              <a:rPr lang="en-IE" sz="4000" b="1" dirty="0">
                <a:solidFill>
                  <a:schemeClr val="accent6">
                    <a:lumMod val="50000"/>
                  </a:schemeClr>
                </a:solidFill>
              </a:rPr>
              <a:t>CAR 1</a:t>
            </a:r>
          </a:p>
        </p:txBody>
      </p:sp>
      <p:sp>
        <p:nvSpPr>
          <p:cNvPr id="7" name="TextBox 6">
            <a:extLst>
              <a:ext uri="{FF2B5EF4-FFF2-40B4-BE49-F238E27FC236}">
                <a16:creationId xmlns:a16="http://schemas.microsoft.com/office/drawing/2014/main" id="{A157CB29-27C8-4FAF-90E2-B48B69576D98}"/>
              </a:ext>
            </a:extLst>
          </p:cNvPr>
          <p:cNvSpPr txBox="1"/>
          <p:nvPr/>
        </p:nvSpPr>
        <p:spPr>
          <a:xfrm>
            <a:off x="1032388" y="3721546"/>
            <a:ext cx="1710813" cy="707886"/>
          </a:xfrm>
          <a:prstGeom prst="rect">
            <a:avLst/>
          </a:prstGeom>
          <a:noFill/>
        </p:spPr>
        <p:txBody>
          <a:bodyPr wrap="square" rtlCol="0">
            <a:spAutoFit/>
          </a:bodyPr>
          <a:lstStyle/>
          <a:p>
            <a:r>
              <a:rPr lang="en-IE" sz="4000" b="1" dirty="0">
                <a:solidFill>
                  <a:schemeClr val="accent6">
                    <a:lumMod val="50000"/>
                  </a:schemeClr>
                </a:solidFill>
              </a:rPr>
              <a:t>CAR 2</a:t>
            </a:r>
          </a:p>
        </p:txBody>
      </p:sp>
      <p:pic>
        <p:nvPicPr>
          <p:cNvPr id="10" name="Picture 4">
            <a:extLst>
              <a:ext uri="{FF2B5EF4-FFF2-40B4-BE49-F238E27FC236}">
                <a16:creationId xmlns:a16="http://schemas.microsoft.com/office/drawing/2014/main" id="{24A4A594-546D-41AB-B304-26B1D036D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78872">
            <a:off x="2787055" y="2648262"/>
            <a:ext cx="1724186" cy="63362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B7DAE495-BE20-424B-B2E1-D4DF05B84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78872">
            <a:off x="2787055" y="3758677"/>
            <a:ext cx="1724186" cy="63362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BC0C6F90-222B-416B-AB91-B2579B969931}"/>
              </a:ext>
            </a:extLst>
          </p:cNvPr>
          <p:cNvGrpSpPr/>
          <p:nvPr/>
        </p:nvGrpSpPr>
        <p:grpSpPr>
          <a:xfrm>
            <a:off x="2559664" y="4419248"/>
            <a:ext cx="2283845" cy="1403571"/>
            <a:chOff x="2889906" y="4357450"/>
            <a:chExt cx="2283845" cy="1403571"/>
          </a:xfrm>
        </p:grpSpPr>
        <p:pic>
          <p:nvPicPr>
            <p:cNvPr id="13" name="Picture 4">
              <a:extLst>
                <a:ext uri="{FF2B5EF4-FFF2-40B4-BE49-F238E27FC236}">
                  <a16:creationId xmlns:a16="http://schemas.microsoft.com/office/drawing/2014/main" id="{2CAFC2A5-1EE8-4D82-8F06-5F4FCA11E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1128">
              <a:off x="3073443" y="4780692"/>
              <a:ext cx="1724186" cy="633623"/>
            </a:xfrm>
            <a:prstGeom prst="rect">
              <a:avLst/>
            </a:prstGeom>
            <a:noFill/>
            <a:extLst>
              <a:ext uri="{909E8E84-426E-40DD-AFC4-6F175D3DCCD1}">
                <a14:hiddenFill xmlns:a14="http://schemas.microsoft.com/office/drawing/2010/main">
                  <a:solidFill>
                    <a:srgbClr val="FFFFFF"/>
                  </a:solidFill>
                </a14:hiddenFill>
              </a:ext>
            </a:extLst>
          </p:spPr>
        </p:pic>
        <p:sp>
          <p:nvSpPr>
            <p:cNvPr id="12" name="Multiplication Sign 11">
              <a:extLst>
                <a:ext uri="{FF2B5EF4-FFF2-40B4-BE49-F238E27FC236}">
                  <a16:creationId xmlns:a16="http://schemas.microsoft.com/office/drawing/2014/main" id="{78FA51B8-CBC1-4EA2-A46F-047A4308607A}"/>
                </a:ext>
              </a:extLst>
            </p:cNvPr>
            <p:cNvSpPr/>
            <p:nvPr/>
          </p:nvSpPr>
          <p:spPr>
            <a:xfrm>
              <a:off x="2889906" y="4357450"/>
              <a:ext cx="2283845" cy="140357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16" name="Picture 4">
            <a:extLst>
              <a:ext uri="{FF2B5EF4-FFF2-40B4-BE49-F238E27FC236}">
                <a16:creationId xmlns:a16="http://schemas.microsoft.com/office/drawing/2014/main" id="{044C254D-EC91-4342-8208-624D0F7C65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78872">
            <a:off x="4843510" y="2702949"/>
            <a:ext cx="1724186" cy="6336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a:extLst>
              <a:ext uri="{FF2B5EF4-FFF2-40B4-BE49-F238E27FC236}">
                <a16:creationId xmlns:a16="http://schemas.microsoft.com/office/drawing/2014/main" id="{3021DA8B-E44E-4A04-AE5E-BD4AE9A12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78872">
            <a:off x="4843511" y="4797022"/>
            <a:ext cx="1724186" cy="63362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oup 17">
            <a:extLst>
              <a:ext uri="{FF2B5EF4-FFF2-40B4-BE49-F238E27FC236}">
                <a16:creationId xmlns:a16="http://schemas.microsoft.com/office/drawing/2014/main" id="{6630C176-0FAD-482F-81CF-C13ABBE1CBE7}"/>
              </a:ext>
            </a:extLst>
          </p:cNvPr>
          <p:cNvGrpSpPr/>
          <p:nvPr/>
        </p:nvGrpSpPr>
        <p:grpSpPr>
          <a:xfrm>
            <a:off x="4704729" y="3348466"/>
            <a:ext cx="2283845" cy="1403571"/>
            <a:chOff x="2889906" y="4357450"/>
            <a:chExt cx="2283845" cy="1403571"/>
          </a:xfrm>
        </p:grpSpPr>
        <p:pic>
          <p:nvPicPr>
            <p:cNvPr id="19" name="Picture 4">
              <a:extLst>
                <a:ext uri="{FF2B5EF4-FFF2-40B4-BE49-F238E27FC236}">
                  <a16:creationId xmlns:a16="http://schemas.microsoft.com/office/drawing/2014/main" id="{A08CFA27-8B03-457B-8FE1-54D15D758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1128">
              <a:off x="3073443" y="4780692"/>
              <a:ext cx="1724186" cy="633623"/>
            </a:xfrm>
            <a:prstGeom prst="rect">
              <a:avLst/>
            </a:prstGeom>
            <a:noFill/>
            <a:extLst>
              <a:ext uri="{909E8E84-426E-40DD-AFC4-6F175D3DCCD1}">
                <a14:hiddenFill xmlns:a14="http://schemas.microsoft.com/office/drawing/2010/main">
                  <a:solidFill>
                    <a:srgbClr val="FFFFFF"/>
                  </a:solidFill>
                </a14:hiddenFill>
              </a:ext>
            </a:extLst>
          </p:spPr>
        </p:pic>
        <p:sp>
          <p:nvSpPr>
            <p:cNvPr id="20" name="Multiplication Sign 19">
              <a:extLst>
                <a:ext uri="{FF2B5EF4-FFF2-40B4-BE49-F238E27FC236}">
                  <a16:creationId xmlns:a16="http://schemas.microsoft.com/office/drawing/2014/main" id="{E5EC86AB-3F0D-485D-99AC-369AF767DB9B}"/>
                </a:ext>
              </a:extLst>
            </p:cNvPr>
            <p:cNvSpPr/>
            <p:nvPr/>
          </p:nvSpPr>
          <p:spPr>
            <a:xfrm>
              <a:off x="2889906" y="4357450"/>
              <a:ext cx="2283845" cy="140357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21" name="Picture 4">
            <a:extLst>
              <a:ext uri="{FF2B5EF4-FFF2-40B4-BE49-F238E27FC236}">
                <a16:creationId xmlns:a16="http://schemas.microsoft.com/office/drawing/2014/main" id="{AE2089B1-A5BE-4A68-8F41-DC35CD1701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78872">
            <a:off x="6789870" y="3700735"/>
            <a:ext cx="1724186" cy="6336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a:extLst>
              <a:ext uri="{FF2B5EF4-FFF2-40B4-BE49-F238E27FC236}">
                <a16:creationId xmlns:a16="http://schemas.microsoft.com/office/drawing/2014/main" id="{9DD64F76-5A6F-401B-BBA0-1292DBB63F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78872">
            <a:off x="6851016" y="4742336"/>
            <a:ext cx="1724186" cy="63362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D2508533-F353-4FA2-AA29-A31B63406234}"/>
              </a:ext>
            </a:extLst>
          </p:cNvPr>
          <p:cNvGrpSpPr/>
          <p:nvPr/>
        </p:nvGrpSpPr>
        <p:grpSpPr>
          <a:xfrm>
            <a:off x="6709275" y="2235653"/>
            <a:ext cx="2283845" cy="1403571"/>
            <a:chOff x="2919722" y="4308854"/>
            <a:chExt cx="2283845" cy="1403571"/>
          </a:xfrm>
        </p:grpSpPr>
        <p:pic>
          <p:nvPicPr>
            <p:cNvPr id="24" name="Picture 4">
              <a:extLst>
                <a:ext uri="{FF2B5EF4-FFF2-40B4-BE49-F238E27FC236}">
                  <a16:creationId xmlns:a16="http://schemas.microsoft.com/office/drawing/2014/main" id="{CF8A8FC0-12ED-40A5-BEC2-A7A76ED25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1128">
              <a:off x="3073443" y="4780692"/>
              <a:ext cx="1724186" cy="633623"/>
            </a:xfrm>
            <a:prstGeom prst="rect">
              <a:avLst/>
            </a:prstGeom>
            <a:noFill/>
            <a:extLst>
              <a:ext uri="{909E8E84-426E-40DD-AFC4-6F175D3DCCD1}">
                <a14:hiddenFill xmlns:a14="http://schemas.microsoft.com/office/drawing/2010/main">
                  <a:solidFill>
                    <a:srgbClr val="FFFFFF"/>
                  </a:solidFill>
                </a14:hiddenFill>
              </a:ext>
            </a:extLst>
          </p:spPr>
        </p:pic>
        <p:sp>
          <p:nvSpPr>
            <p:cNvPr id="25" name="Multiplication Sign 24">
              <a:extLst>
                <a:ext uri="{FF2B5EF4-FFF2-40B4-BE49-F238E27FC236}">
                  <a16:creationId xmlns:a16="http://schemas.microsoft.com/office/drawing/2014/main" id="{D756606F-DF91-49ED-B197-1194D6F60C1A}"/>
                </a:ext>
              </a:extLst>
            </p:cNvPr>
            <p:cNvSpPr/>
            <p:nvPr/>
          </p:nvSpPr>
          <p:spPr>
            <a:xfrm>
              <a:off x="2919722" y="4308854"/>
              <a:ext cx="2283845" cy="140357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cxnSp>
        <p:nvCxnSpPr>
          <p:cNvPr id="27" name="Straight Arrow Connector 26">
            <a:extLst>
              <a:ext uri="{FF2B5EF4-FFF2-40B4-BE49-F238E27FC236}">
                <a16:creationId xmlns:a16="http://schemas.microsoft.com/office/drawing/2014/main" id="{917FCA47-0C34-47FD-9AC4-184853F37920}"/>
              </a:ext>
            </a:extLst>
          </p:cNvPr>
          <p:cNvCxnSpPr/>
          <p:nvPr/>
        </p:nvCxnSpPr>
        <p:spPr>
          <a:xfrm>
            <a:off x="2699347" y="2034262"/>
            <a:ext cx="3912203" cy="12870"/>
          </a:xfrm>
          <a:prstGeom prst="straightConnector1">
            <a:avLst/>
          </a:prstGeom>
          <a:ln w="762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56790FF-673D-4229-BEF6-6D9D7B6CD252}"/>
              </a:ext>
            </a:extLst>
          </p:cNvPr>
          <p:cNvSpPr txBox="1"/>
          <p:nvPr/>
        </p:nvSpPr>
        <p:spPr>
          <a:xfrm>
            <a:off x="3661874" y="1338701"/>
            <a:ext cx="2546555" cy="769441"/>
          </a:xfrm>
          <a:prstGeom prst="rect">
            <a:avLst/>
          </a:prstGeom>
          <a:noFill/>
        </p:spPr>
        <p:txBody>
          <a:bodyPr wrap="square" rtlCol="0">
            <a:spAutoFit/>
          </a:bodyPr>
          <a:lstStyle/>
          <a:p>
            <a:r>
              <a:rPr lang="en-IE" sz="4400" dirty="0"/>
              <a:t>3 HOURS</a:t>
            </a:r>
          </a:p>
        </p:txBody>
      </p:sp>
      <p:cxnSp>
        <p:nvCxnSpPr>
          <p:cNvPr id="29" name="Straight Arrow Connector 28">
            <a:extLst>
              <a:ext uri="{FF2B5EF4-FFF2-40B4-BE49-F238E27FC236}">
                <a16:creationId xmlns:a16="http://schemas.microsoft.com/office/drawing/2014/main" id="{951396E0-66B3-4F96-9F02-E24DF1030C86}"/>
              </a:ext>
            </a:extLst>
          </p:cNvPr>
          <p:cNvCxnSpPr>
            <a:cxnSpLocks/>
          </p:cNvCxnSpPr>
          <p:nvPr/>
        </p:nvCxnSpPr>
        <p:spPr>
          <a:xfrm>
            <a:off x="6675114" y="2034262"/>
            <a:ext cx="2400060" cy="12870"/>
          </a:xfrm>
          <a:prstGeom prst="straightConnector1">
            <a:avLst/>
          </a:prstGeom>
          <a:ln w="762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0C23014-CD48-4B7B-AE09-ABE3F97E55C8}"/>
              </a:ext>
            </a:extLst>
          </p:cNvPr>
          <p:cNvSpPr txBox="1"/>
          <p:nvPr/>
        </p:nvSpPr>
        <p:spPr>
          <a:xfrm>
            <a:off x="6646434" y="1354656"/>
            <a:ext cx="2844679" cy="769441"/>
          </a:xfrm>
          <a:prstGeom prst="rect">
            <a:avLst/>
          </a:prstGeom>
          <a:noFill/>
        </p:spPr>
        <p:txBody>
          <a:bodyPr wrap="square" rtlCol="0">
            <a:spAutoFit/>
          </a:bodyPr>
          <a:lstStyle/>
          <a:p>
            <a:r>
              <a:rPr lang="en-IE" sz="4400" dirty="0"/>
              <a:t>1.5 HOURS</a:t>
            </a:r>
          </a:p>
        </p:txBody>
      </p:sp>
      <p:sp>
        <p:nvSpPr>
          <p:cNvPr id="32" name="TextBox 31">
            <a:extLst>
              <a:ext uri="{FF2B5EF4-FFF2-40B4-BE49-F238E27FC236}">
                <a16:creationId xmlns:a16="http://schemas.microsoft.com/office/drawing/2014/main" id="{29B8968C-77B4-4345-A1BB-E59D0623A5E8}"/>
              </a:ext>
            </a:extLst>
          </p:cNvPr>
          <p:cNvSpPr txBox="1"/>
          <p:nvPr/>
        </p:nvSpPr>
        <p:spPr>
          <a:xfrm>
            <a:off x="9128891" y="2813045"/>
            <a:ext cx="2717697" cy="1938992"/>
          </a:xfrm>
          <a:prstGeom prst="rect">
            <a:avLst/>
          </a:prstGeom>
          <a:noFill/>
        </p:spPr>
        <p:txBody>
          <a:bodyPr wrap="square" rtlCol="0">
            <a:spAutoFit/>
          </a:bodyPr>
          <a:lstStyle/>
          <a:p>
            <a:pPr algn="ctr"/>
            <a:r>
              <a:rPr lang="en-IE" sz="6000" b="1" dirty="0">
                <a:solidFill>
                  <a:srgbClr val="00B050"/>
                </a:solidFill>
              </a:rPr>
              <a:t>4.5 HOURS</a:t>
            </a:r>
          </a:p>
        </p:txBody>
      </p:sp>
    </p:spTree>
    <p:extLst>
      <p:ext uri="{BB962C8B-B14F-4D97-AF65-F5344CB8AC3E}">
        <p14:creationId xmlns:p14="http://schemas.microsoft.com/office/powerpoint/2010/main" val="3572885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 calcmode="lin" valueType="num">
                                      <p:cBhvr additive="base">
                                        <p:cTn id="11"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1000"/>
                                        <p:tgtEl>
                                          <p:spTgt spid="18"/>
                                        </p:tgtEl>
                                      </p:cBhvr>
                                    </p:animEffect>
                                    <p:anim calcmode="lin" valueType="num">
                                      <p:cBhvr>
                                        <p:cTn id="49" dur="1000" fill="hold"/>
                                        <p:tgtEl>
                                          <p:spTgt spid="18"/>
                                        </p:tgtEl>
                                        <p:attrNameLst>
                                          <p:attrName>ppt_x</p:attrName>
                                        </p:attrNameLst>
                                      </p:cBhvr>
                                      <p:tavLst>
                                        <p:tav tm="0">
                                          <p:val>
                                            <p:strVal val="#ppt_x"/>
                                          </p:val>
                                        </p:tav>
                                        <p:tav tm="100000">
                                          <p:val>
                                            <p:strVal val="#ppt_x"/>
                                          </p:val>
                                        </p:tav>
                                      </p:tavLst>
                                    </p:anim>
                                    <p:anim calcmode="lin" valueType="num">
                                      <p:cBhvr>
                                        <p:cTn id="5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1000"/>
                                        <p:tgtEl>
                                          <p:spTgt spid="21"/>
                                        </p:tgtEl>
                                      </p:cBhvr>
                                    </p:animEffect>
                                    <p:anim calcmode="lin" valueType="num">
                                      <p:cBhvr>
                                        <p:cTn id="56" dur="1000" fill="hold"/>
                                        <p:tgtEl>
                                          <p:spTgt spid="21"/>
                                        </p:tgtEl>
                                        <p:attrNameLst>
                                          <p:attrName>ppt_x</p:attrName>
                                        </p:attrNameLst>
                                      </p:cBhvr>
                                      <p:tavLst>
                                        <p:tav tm="0">
                                          <p:val>
                                            <p:strVal val="#ppt_x"/>
                                          </p:val>
                                        </p:tav>
                                        <p:tav tm="100000">
                                          <p:val>
                                            <p:strVal val="#ppt_x"/>
                                          </p:val>
                                        </p:tav>
                                      </p:tavLst>
                                    </p:anim>
                                    <p:anim calcmode="lin" valueType="num">
                                      <p:cBhvr>
                                        <p:cTn id="57" dur="1000" fill="hold"/>
                                        <p:tgtEl>
                                          <p:spTgt spid="2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fade">
                                      <p:cBhvr>
                                        <p:cTn id="60" dur="1000"/>
                                        <p:tgtEl>
                                          <p:spTgt spid="22"/>
                                        </p:tgtEl>
                                      </p:cBhvr>
                                    </p:animEffect>
                                    <p:anim calcmode="lin" valueType="num">
                                      <p:cBhvr>
                                        <p:cTn id="61" dur="1000" fill="hold"/>
                                        <p:tgtEl>
                                          <p:spTgt spid="22"/>
                                        </p:tgtEl>
                                        <p:attrNameLst>
                                          <p:attrName>ppt_x</p:attrName>
                                        </p:attrNameLst>
                                      </p:cBhvr>
                                      <p:tavLst>
                                        <p:tav tm="0">
                                          <p:val>
                                            <p:strVal val="#ppt_x"/>
                                          </p:val>
                                        </p:tav>
                                        <p:tav tm="100000">
                                          <p:val>
                                            <p:strVal val="#ppt_x"/>
                                          </p:val>
                                        </p:tav>
                                      </p:tavLst>
                                    </p:anim>
                                    <p:anim calcmode="lin" valueType="num">
                                      <p:cBhvr>
                                        <p:cTn id="62" dur="1000" fill="hold"/>
                                        <p:tgtEl>
                                          <p:spTgt spid="22"/>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1000"/>
                                        <p:tgtEl>
                                          <p:spTgt spid="23"/>
                                        </p:tgtEl>
                                      </p:cBhvr>
                                    </p:animEffect>
                                    <p:anim calcmode="lin" valueType="num">
                                      <p:cBhvr>
                                        <p:cTn id="66" dur="1000" fill="hold"/>
                                        <p:tgtEl>
                                          <p:spTgt spid="23"/>
                                        </p:tgtEl>
                                        <p:attrNameLst>
                                          <p:attrName>ppt_x</p:attrName>
                                        </p:attrNameLst>
                                      </p:cBhvr>
                                      <p:tavLst>
                                        <p:tav tm="0">
                                          <p:val>
                                            <p:strVal val="#ppt_x"/>
                                          </p:val>
                                        </p:tav>
                                        <p:tav tm="100000">
                                          <p:val>
                                            <p:strVal val="#ppt_x"/>
                                          </p:val>
                                        </p:tav>
                                      </p:tavLst>
                                    </p:anim>
                                    <p:anim calcmode="lin" valueType="num">
                                      <p:cBhvr>
                                        <p:cTn id="6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par>
                                <p:cTn id="73" presetID="10" presetClass="entr" presetSubtype="0" fill="hold" nodeType="withEffect">
                                  <p:stCondLst>
                                    <p:cond delay="0"/>
                                  </p:stCondLst>
                                  <p:childTnLst>
                                    <p:set>
                                      <p:cBhvr>
                                        <p:cTn id="74" dur="1" fill="hold">
                                          <p:stCondLst>
                                            <p:cond delay="0"/>
                                          </p:stCondLst>
                                        </p:cTn>
                                        <p:tgtEl>
                                          <p:spTgt spid="27"/>
                                        </p:tgtEl>
                                        <p:attrNameLst>
                                          <p:attrName>style.visibility</p:attrName>
                                        </p:attrNameLst>
                                      </p:cBhvr>
                                      <p:to>
                                        <p:strVal val="visible"/>
                                      </p:to>
                                    </p:set>
                                    <p:animEffect transition="in" filter="fade">
                                      <p:cBhvr>
                                        <p:cTn id="75" dur="500"/>
                                        <p:tgtEl>
                                          <p:spTgt spid="2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500"/>
                                        <p:tgtEl>
                                          <p:spTgt spid="30"/>
                                        </p:tgtEl>
                                      </p:cBhvr>
                                    </p:animEffect>
                                  </p:childTnLst>
                                </p:cTn>
                              </p:par>
                            </p:childTnLst>
                          </p:cTn>
                        </p:par>
                        <p:par>
                          <p:cTn id="81" fill="hold">
                            <p:stCondLst>
                              <p:cond delay="500"/>
                            </p:stCondLst>
                            <p:childTnLst>
                              <p:par>
                                <p:cTn id="82" presetID="10" presetClass="entr" presetSubtype="0" fill="hold" nodeType="afterEffect">
                                  <p:stCondLst>
                                    <p:cond delay="0"/>
                                  </p:stCondLst>
                                  <p:childTnLst>
                                    <p:set>
                                      <p:cBhvr>
                                        <p:cTn id="83" dur="1" fill="hold">
                                          <p:stCondLst>
                                            <p:cond delay="0"/>
                                          </p:stCondLst>
                                        </p:cTn>
                                        <p:tgtEl>
                                          <p:spTgt spid="29"/>
                                        </p:tgtEl>
                                        <p:attrNameLst>
                                          <p:attrName>style.visibility</p:attrName>
                                        </p:attrNameLst>
                                      </p:cBhvr>
                                      <p:to>
                                        <p:strVal val="visible"/>
                                      </p:to>
                                    </p:set>
                                    <p:animEffect transition="in" filter="fade">
                                      <p:cBhvr>
                                        <p:cTn id="84" dur="500"/>
                                        <p:tgtEl>
                                          <p:spTgt spid="29"/>
                                        </p:tgtEl>
                                      </p:cBhvr>
                                    </p:animEffect>
                                  </p:childTnLst>
                                </p:cTn>
                              </p:par>
                            </p:childTnLst>
                          </p:cTn>
                        </p:par>
                      </p:childTnLst>
                    </p:cTn>
                  </p:par>
                  <p:par>
                    <p:cTn id="85" fill="hold">
                      <p:stCondLst>
                        <p:cond delay="indefinite"/>
                      </p:stCondLst>
                      <p:childTnLst>
                        <p:par>
                          <p:cTn id="86" fill="hold">
                            <p:stCondLst>
                              <p:cond delay="0"/>
                            </p:stCondLst>
                            <p:childTnLst>
                              <p:par>
                                <p:cTn id="87" presetID="21" presetClass="entr" presetSubtype="1" fill="hold" grpId="0" nodeType="clickEffect">
                                  <p:stCondLst>
                                    <p:cond delay="0"/>
                                  </p:stCondLst>
                                  <p:childTnLst>
                                    <p:set>
                                      <p:cBhvr>
                                        <p:cTn id="88" dur="1" fill="hold">
                                          <p:stCondLst>
                                            <p:cond delay="0"/>
                                          </p:stCondLst>
                                        </p:cTn>
                                        <p:tgtEl>
                                          <p:spTgt spid="32"/>
                                        </p:tgtEl>
                                        <p:attrNameLst>
                                          <p:attrName>style.visibility</p:attrName>
                                        </p:attrNameLst>
                                      </p:cBhvr>
                                      <p:to>
                                        <p:strVal val="visible"/>
                                      </p:to>
                                    </p:set>
                                    <p:animEffect transition="in" filter="wheel(1)">
                                      <p:cBhvr>
                                        <p:cTn id="89"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680" y="732156"/>
            <a:ext cx="7712539" cy="1747203"/>
          </a:xfrm>
        </p:spPr>
        <p:txBody>
          <a:bodyPr>
            <a:normAutofit/>
          </a:bodyPr>
          <a:lstStyle/>
          <a:p>
            <a:pPr algn="ctr"/>
            <a:r>
              <a:rPr lang="en-GB" sz="4800" dirty="0"/>
              <a:t>Unplugged CT Puzzles</a:t>
            </a:r>
          </a:p>
        </p:txBody>
      </p:sp>
      <p:sp>
        <p:nvSpPr>
          <p:cNvPr id="3" name="Title 1">
            <a:extLst>
              <a:ext uri="{FF2B5EF4-FFF2-40B4-BE49-F238E27FC236}">
                <a16:creationId xmlns:a16="http://schemas.microsoft.com/office/drawing/2014/main" id="{AAD9A832-03AE-4692-9F95-9DD3936DB5F8}"/>
              </a:ext>
            </a:extLst>
          </p:cNvPr>
          <p:cNvSpPr txBox="1">
            <a:spLocks/>
          </p:cNvSpPr>
          <p:nvPr/>
        </p:nvSpPr>
        <p:spPr>
          <a:xfrm>
            <a:off x="2265680" y="2083119"/>
            <a:ext cx="8271339" cy="3159441"/>
          </a:xfrm>
          <a:prstGeom prst="rect">
            <a:avLst/>
          </a:prstGeom>
        </p:spPr>
        <p:txBody>
          <a:bodyPr vert="horz" lIns="91440" tIns="45720" rIns="91440" bIns="45720" rtlCol="0" anchor="ct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4800" dirty="0">
                <a:latin typeface="+mn-lt"/>
              </a:rPr>
              <a:t>What is important is thinking about how you solve the puzzles.</a:t>
            </a:r>
          </a:p>
          <a:p>
            <a:pPr algn="ctr"/>
            <a:r>
              <a:rPr lang="en-GB" sz="4000" dirty="0">
                <a:latin typeface="+mn-lt"/>
              </a:rPr>
              <a:t>Is there a systematic method for solving problems?</a:t>
            </a:r>
          </a:p>
        </p:txBody>
      </p:sp>
      <p:sp>
        <p:nvSpPr>
          <p:cNvPr id="4" name="TextBox 3">
            <a:extLst>
              <a:ext uri="{FF2B5EF4-FFF2-40B4-BE49-F238E27FC236}">
                <a16:creationId xmlns:a16="http://schemas.microsoft.com/office/drawing/2014/main" id="{4536C5C3-1EA1-485F-9B87-F6C307C44AF7}"/>
              </a:ext>
            </a:extLst>
          </p:cNvPr>
          <p:cNvSpPr txBox="1"/>
          <p:nvPr/>
        </p:nvSpPr>
        <p:spPr>
          <a:xfrm>
            <a:off x="1911002" y="5428118"/>
            <a:ext cx="9935558" cy="707886"/>
          </a:xfrm>
          <a:prstGeom prst="rect">
            <a:avLst/>
          </a:prstGeom>
          <a:noFill/>
        </p:spPr>
        <p:txBody>
          <a:bodyPr wrap="square" rtlCol="0">
            <a:spAutoFit/>
          </a:bodyPr>
          <a:lstStyle/>
          <a:p>
            <a:r>
              <a:rPr lang="en-IE" sz="2000" dirty="0">
                <a:solidFill>
                  <a:srgbClr val="0070C0"/>
                </a:solidFill>
                <a:effectLst>
                  <a:outerShdw blurRad="38100" dist="38100" dir="2700000" algn="tl">
                    <a:srgbClr val="000000">
                      <a:alpha val="43137"/>
                    </a:srgbClr>
                  </a:outerShdw>
                </a:effectLst>
              </a:rPr>
              <a:t>LO 1.1 students should be able to describe a systematic process for solving problems and making decisions</a:t>
            </a:r>
          </a:p>
        </p:txBody>
      </p:sp>
    </p:spTree>
    <p:extLst>
      <p:ext uri="{BB962C8B-B14F-4D97-AF65-F5344CB8AC3E}">
        <p14:creationId xmlns:p14="http://schemas.microsoft.com/office/powerpoint/2010/main" val="11965923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97025" y="908998"/>
            <a:ext cx="9366664" cy="5571165"/>
          </a:xfrm>
          <a:prstGeom prst="rect">
            <a:avLst/>
          </a:prstGeom>
        </p:spPr>
      </p:pic>
      <p:sp>
        <p:nvSpPr>
          <p:cNvPr id="2" name="Title 1"/>
          <p:cNvSpPr>
            <a:spLocks noGrp="1"/>
          </p:cNvSpPr>
          <p:nvPr>
            <p:ph type="title"/>
          </p:nvPr>
        </p:nvSpPr>
        <p:spPr>
          <a:xfrm>
            <a:off x="0" y="-444847"/>
            <a:ext cx="10772775" cy="1658198"/>
          </a:xfrm>
        </p:spPr>
        <p:txBody>
          <a:bodyPr/>
          <a:lstStyle/>
          <a:p>
            <a:r>
              <a:rPr lang="en-GB" dirty="0"/>
              <a:t>The Great Beaver Escape</a:t>
            </a:r>
          </a:p>
        </p:txBody>
      </p:sp>
      <p:sp>
        <p:nvSpPr>
          <p:cNvPr id="5" name="Slide Number Placeholder 4"/>
          <p:cNvSpPr>
            <a:spLocks noGrp="1"/>
          </p:cNvSpPr>
          <p:nvPr>
            <p:ph type="sldNum" sz="quarter" idx="12"/>
          </p:nvPr>
        </p:nvSpPr>
        <p:spPr/>
        <p:txBody>
          <a:bodyPr/>
          <a:lstStyle/>
          <a:p>
            <a:fld id="{87B4B405-3AB5-4B7F-AEF7-95D4A7BED27F}" type="slidenum">
              <a:rPr lang="en-GB" smtClean="0"/>
              <a:t>30</a:t>
            </a:fld>
            <a:endParaRPr lang="en-GB" dirty="0"/>
          </a:p>
        </p:txBody>
      </p:sp>
      <p:sp>
        <p:nvSpPr>
          <p:cNvPr id="14" name="Rectangle 8"/>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11717395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847"/>
            <a:ext cx="10772775" cy="1658198"/>
          </a:xfrm>
        </p:spPr>
        <p:txBody>
          <a:bodyPr/>
          <a:lstStyle/>
          <a:p>
            <a:r>
              <a:rPr lang="en-GB" dirty="0"/>
              <a:t>The Great Beaver Escape</a:t>
            </a:r>
          </a:p>
        </p:txBody>
      </p:sp>
      <p:sp>
        <p:nvSpPr>
          <p:cNvPr id="5" name="Slide Number Placeholder 4"/>
          <p:cNvSpPr>
            <a:spLocks noGrp="1"/>
          </p:cNvSpPr>
          <p:nvPr>
            <p:ph type="sldNum" sz="quarter" idx="12"/>
          </p:nvPr>
        </p:nvSpPr>
        <p:spPr/>
        <p:txBody>
          <a:bodyPr/>
          <a:lstStyle/>
          <a:p>
            <a:fld id="{87B4B405-3AB5-4B7F-AEF7-95D4A7BED27F}" type="slidenum">
              <a:rPr lang="en-GB" smtClean="0"/>
              <a:t>31</a:t>
            </a:fld>
            <a:endParaRPr lang="en-GB" dirty="0"/>
          </a:p>
        </p:txBody>
      </p:sp>
      <p:sp>
        <p:nvSpPr>
          <p:cNvPr id="14" name="Rectangle 8"/>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4" name="Picture 3"/>
          <p:cNvPicPr>
            <a:picLocks noChangeAspect="1"/>
          </p:cNvPicPr>
          <p:nvPr/>
        </p:nvPicPr>
        <p:blipFill>
          <a:blip r:embed="rId3"/>
          <a:stretch>
            <a:fillRect/>
          </a:stretch>
        </p:blipFill>
        <p:spPr>
          <a:xfrm>
            <a:off x="1235370" y="1288656"/>
            <a:ext cx="9992263" cy="4457558"/>
          </a:xfrm>
          <a:prstGeom prst="rect">
            <a:avLst/>
          </a:prstGeom>
        </p:spPr>
      </p:pic>
    </p:spTree>
    <p:extLst>
      <p:ext uri="{BB962C8B-B14F-4D97-AF65-F5344CB8AC3E}">
        <p14:creationId xmlns:p14="http://schemas.microsoft.com/office/powerpoint/2010/main" val="19203152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847"/>
            <a:ext cx="10772775" cy="1658198"/>
          </a:xfrm>
        </p:spPr>
        <p:txBody>
          <a:bodyPr/>
          <a:lstStyle/>
          <a:p>
            <a:r>
              <a:rPr lang="en-GB" dirty="0"/>
              <a:t>Answer</a:t>
            </a:r>
          </a:p>
        </p:txBody>
      </p:sp>
      <p:sp>
        <p:nvSpPr>
          <p:cNvPr id="5" name="Slide Number Placeholder 4"/>
          <p:cNvSpPr>
            <a:spLocks noGrp="1"/>
          </p:cNvSpPr>
          <p:nvPr>
            <p:ph type="sldNum" sz="quarter" idx="12"/>
          </p:nvPr>
        </p:nvSpPr>
        <p:spPr>
          <a:xfrm>
            <a:off x="9959297" y="5461910"/>
            <a:ext cx="1933281" cy="1243690"/>
          </a:xfrm>
        </p:spPr>
        <p:txBody>
          <a:bodyPr/>
          <a:lstStyle/>
          <a:p>
            <a:fld id="{87B4B405-3AB5-4B7F-AEF7-95D4A7BED27F}" type="slidenum">
              <a:rPr lang="en-GB" smtClean="0"/>
              <a:t>32</a:t>
            </a:fld>
            <a:endParaRPr lang="en-GB" dirty="0"/>
          </a:p>
        </p:txBody>
      </p:sp>
      <p:sp>
        <p:nvSpPr>
          <p:cNvPr id="14" name="Rectangle 8"/>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7" name="Picture 6"/>
          <p:cNvPicPr>
            <a:picLocks noChangeAspect="1"/>
          </p:cNvPicPr>
          <p:nvPr/>
        </p:nvPicPr>
        <p:blipFill>
          <a:blip r:embed="rId3"/>
          <a:stretch>
            <a:fillRect/>
          </a:stretch>
        </p:blipFill>
        <p:spPr>
          <a:xfrm>
            <a:off x="555919" y="1308734"/>
            <a:ext cx="8019121" cy="3905250"/>
          </a:xfrm>
          <a:prstGeom prst="rect">
            <a:avLst/>
          </a:prstGeom>
        </p:spPr>
      </p:pic>
      <p:pic>
        <p:nvPicPr>
          <p:cNvPr id="4" name="Picture 3"/>
          <p:cNvPicPr>
            <a:picLocks noChangeAspect="1"/>
          </p:cNvPicPr>
          <p:nvPr/>
        </p:nvPicPr>
        <p:blipFill>
          <a:blip r:embed="rId4"/>
          <a:stretch>
            <a:fillRect/>
          </a:stretch>
        </p:blipFill>
        <p:spPr>
          <a:xfrm>
            <a:off x="4706911" y="1883486"/>
            <a:ext cx="7185667" cy="3205533"/>
          </a:xfrm>
          <a:prstGeom prst="rect">
            <a:avLst/>
          </a:prstGeom>
        </p:spPr>
      </p:pic>
      <p:sp>
        <p:nvSpPr>
          <p:cNvPr id="9" name="TextBox 8">
            <a:extLst>
              <a:ext uri="{FF2B5EF4-FFF2-40B4-BE49-F238E27FC236}">
                <a16:creationId xmlns:a16="http://schemas.microsoft.com/office/drawing/2014/main" id="{21CFEEB9-563D-4B99-84CA-76D0DCDA0B42}"/>
              </a:ext>
            </a:extLst>
          </p:cNvPr>
          <p:cNvSpPr txBox="1"/>
          <p:nvPr/>
        </p:nvSpPr>
        <p:spPr>
          <a:xfrm>
            <a:off x="533546" y="6287815"/>
            <a:ext cx="9705681" cy="400110"/>
          </a:xfrm>
          <a:prstGeom prst="rect">
            <a:avLst/>
          </a:prstGeom>
          <a:noFill/>
        </p:spPr>
        <p:txBody>
          <a:bodyPr wrap="square" rtlCol="0">
            <a:spAutoFit/>
          </a:bodyPr>
          <a:lstStyle/>
          <a:p>
            <a:r>
              <a:rPr lang="en-IE" sz="2000" dirty="0">
                <a:solidFill>
                  <a:srgbClr val="0070C0"/>
                </a:solidFill>
                <a:effectLst>
                  <a:outerShdw blurRad="38100" dist="38100" dir="2700000" algn="tl">
                    <a:srgbClr val="000000">
                      <a:alpha val="43137"/>
                    </a:srgbClr>
                  </a:outerShdw>
                </a:effectLst>
              </a:rPr>
              <a:t>LO 1.7 students should be able to develop algorithms to implement chosen solutions</a:t>
            </a:r>
          </a:p>
        </p:txBody>
      </p:sp>
    </p:spTree>
    <p:extLst>
      <p:ext uri="{BB962C8B-B14F-4D97-AF65-F5344CB8AC3E}">
        <p14:creationId xmlns:p14="http://schemas.microsoft.com/office/powerpoint/2010/main" val="13251019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4176" y="0"/>
            <a:ext cx="10772775" cy="1658198"/>
          </a:xfrm>
        </p:spPr>
        <p:txBody>
          <a:bodyPr/>
          <a:lstStyle/>
          <a:p>
            <a:r>
              <a:rPr lang="en-GB" dirty="0"/>
              <a:t>Who is married to whom?</a:t>
            </a:r>
          </a:p>
        </p:txBody>
      </p:sp>
      <p:sp>
        <p:nvSpPr>
          <p:cNvPr id="3" name="Content Placeholder 2"/>
          <p:cNvSpPr>
            <a:spLocks noGrp="1"/>
          </p:cNvSpPr>
          <p:nvPr>
            <p:ph idx="1"/>
          </p:nvPr>
        </p:nvSpPr>
        <p:spPr>
          <a:xfrm>
            <a:off x="1154176" y="1341120"/>
            <a:ext cx="10753725" cy="4423532"/>
          </a:xfrm>
        </p:spPr>
        <p:txBody>
          <a:bodyPr>
            <a:normAutofit/>
          </a:bodyPr>
          <a:lstStyle/>
          <a:p>
            <a:r>
              <a:rPr lang="en-US" sz="2800" b="1" dirty="0">
                <a:latin typeface="Calibri" panose="020F0502020204030204" pitchFamily="34" charset="0"/>
                <a:cs typeface="Calibri" panose="020F0502020204030204" pitchFamily="34" charset="0"/>
              </a:rPr>
              <a:t>Tomás, Davey, Hugh, and Fran are married to </a:t>
            </a:r>
            <a:r>
              <a:rPr lang="en-US" sz="2800" b="1" dirty="0" err="1">
                <a:latin typeface="Calibri" panose="020F0502020204030204" pitchFamily="34" charset="0"/>
                <a:cs typeface="Calibri" panose="020F0502020204030204" pitchFamily="34" charset="0"/>
              </a:rPr>
              <a:t>Ger</a:t>
            </a:r>
            <a:r>
              <a:rPr lang="en-US" sz="2800" b="1" dirty="0">
                <a:latin typeface="Calibri" panose="020F0502020204030204" pitchFamily="34" charset="0"/>
                <a:cs typeface="Calibri" panose="020F0502020204030204" pitchFamily="34" charset="0"/>
              </a:rPr>
              <a:t>, Jane, </a:t>
            </a:r>
            <a:r>
              <a:rPr lang="en-US" sz="2800" b="1" dirty="0" err="1">
                <a:latin typeface="Calibri" panose="020F0502020204030204" pitchFamily="34" charset="0"/>
                <a:cs typeface="Calibri" panose="020F0502020204030204" pitchFamily="34" charset="0"/>
              </a:rPr>
              <a:t>Sinéad</a:t>
            </a:r>
            <a:r>
              <a:rPr lang="en-US" sz="2800" b="1" dirty="0">
                <a:latin typeface="Calibri" panose="020F0502020204030204" pitchFamily="34" charset="0"/>
                <a:cs typeface="Calibri" panose="020F0502020204030204" pitchFamily="34" charset="0"/>
              </a:rPr>
              <a:t> and Bernie, though not necessarily in that order. </a:t>
            </a:r>
            <a:endParaRPr lang="en-IE" sz="2800" b="1"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Jane, who is Davey’s sister, has five children. Tomás and his partner want to wait a few more years before starting a family. </a:t>
            </a:r>
            <a:endParaRPr lang="en-IE" sz="2800" b="1"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Tomás has never introduced his wife to </a:t>
            </a:r>
            <a:r>
              <a:rPr lang="en-US" sz="2800" b="1" dirty="0" err="1">
                <a:latin typeface="Calibri" panose="020F0502020204030204" pitchFamily="34" charset="0"/>
                <a:cs typeface="Calibri" panose="020F0502020204030204" pitchFamily="34" charset="0"/>
              </a:rPr>
              <a:t>Sinéad</a:t>
            </a:r>
            <a:r>
              <a:rPr lang="en-US" sz="2800" b="1" dirty="0">
                <a:latin typeface="Calibri" panose="020F0502020204030204" pitchFamily="34" charset="0"/>
                <a:cs typeface="Calibri" panose="020F0502020204030204" pitchFamily="34" charset="0"/>
              </a:rPr>
              <a:t>. </a:t>
            </a:r>
            <a:endParaRPr lang="en-IE" sz="2800" b="1" dirty="0">
              <a:latin typeface="Calibri" panose="020F0502020204030204" pitchFamily="34" charset="0"/>
              <a:cs typeface="Calibri" panose="020F0502020204030204" pitchFamily="34" charset="0"/>
            </a:endParaRPr>
          </a:p>
          <a:p>
            <a:r>
              <a:rPr lang="en-US" sz="2800" b="1" dirty="0" err="1">
                <a:latin typeface="Calibri" panose="020F0502020204030204" pitchFamily="34" charset="0"/>
                <a:cs typeface="Calibri" panose="020F0502020204030204" pitchFamily="34" charset="0"/>
              </a:rPr>
              <a:t>Sinéad</a:t>
            </a:r>
            <a:r>
              <a:rPr lang="en-US" sz="2800" b="1" dirty="0">
                <a:latin typeface="Calibri" panose="020F0502020204030204" pitchFamily="34" charset="0"/>
                <a:cs typeface="Calibri" panose="020F0502020204030204" pitchFamily="34" charset="0"/>
              </a:rPr>
              <a:t> works very closely with Davey. </a:t>
            </a:r>
            <a:r>
              <a:rPr lang="en-US" sz="2800" b="1" dirty="0" err="1">
                <a:latin typeface="Calibri" panose="020F0502020204030204" pitchFamily="34" charset="0"/>
                <a:cs typeface="Calibri" panose="020F0502020204030204" pitchFamily="34" charset="0"/>
              </a:rPr>
              <a:t>Ger</a:t>
            </a:r>
            <a:r>
              <a:rPr lang="en-US" sz="2800" b="1" dirty="0">
                <a:latin typeface="Calibri" panose="020F0502020204030204" pitchFamily="34" charset="0"/>
                <a:cs typeface="Calibri" panose="020F0502020204030204" pitchFamily="34" charset="0"/>
              </a:rPr>
              <a:t> is considering telling Davey’s partner that they are working a bit too closely together these days.  </a:t>
            </a:r>
            <a:endParaRPr lang="en-IE" sz="2800" b="1" dirty="0">
              <a:latin typeface="Calibri" panose="020F0502020204030204" pitchFamily="34" charset="0"/>
              <a:cs typeface="Calibri" panose="020F0502020204030204" pitchFamily="34" charset="0"/>
            </a:endParaRPr>
          </a:p>
          <a:p>
            <a:r>
              <a:rPr lang="en-US" sz="2800" b="1" dirty="0">
                <a:latin typeface="Calibri" panose="020F0502020204030204" pitchFamily="34" charset="0"/>
                <a:cs typeface="Calibri" panose="020F0502020204030204" pitchFamily="34" charset="0"/>
              </a:rPr>
              <a:t>Davey and Hugh, by the way, are twin brothers. Who is married to whom?</a:t>
            </a:r>
            <a:endParaRPr lang="en-IE" sz="2800" b="1" dirty="0">
              <a:latin typeface="Calibri" panose="020F0502020204030204" pitchFamily="34" charset="0"/>
              <a:cs typeface="Calibri" panose="020F0502020204030204" pitchFamily="34" charset="0"/>
            </a:endParaRPr>
          </a:p>
          <a:p>
            <a:endParaRPr lang="en-GB" dirty="0"/>
          </a:p>
        </p:txBody>
      </p:sp>
      <p:sp>
        <p:nvSpPr>
          <p:cNvPr id="5" name="Slide Number Placeholder 4"/>
          <p:cNvSpPr>
            <a:spLocks noGrp="1"/>
          </p:cNvSpPr>
          <p:nvPr>
            <p:ph type="sldNum" sz="quarter" idx="12"/>
          </p:nvPr>
        </p:nvSpPr>
        <p:spPr/>
        <p:txBody>
          <a:bodyPr/>
          <a:lstStyle/>
          <a:p>
            <a:fld id="{87B4B405-3AB5-4B7F-AEF7-95D4A7BED27F}" type="slidenum">
              <a:rPr lang="en-GB" smtClean="0"/>
              <a:t>33</a:t>
            </a:fld>
            <a:endParaRPr lang="en-GB"/>
          </a:p>
        </p:txBody>
      </p:sp>
      <p:sp>
        <p:nvSpPr>
          <p:cNvPr id="6" name="TextBox 5">
            <a:extLst>
              <a:ext uri="{FF2B5EF4-FFF2-40B4-BE49-F238E27FC236}">
                <a16:creationId xmlns:a16="http://schemas.microsoft.com/office/drawing/2014/main" id="{B99FDE88-CEC1-48FA-92CB-F122D77C48B3}"/>
              </a:ext>
            </a:extLst>
          </p:cNvPr>
          <p:cNvSpPr txBox="1"/>
          <p:nvPr/>
        </p:nvSpPr>
        <p:spPr>
          <a:xfrm>
            <a:off x="1288732" y="6176232"/>
            <a:ext cx="7275093" cy="400110"/>
          </a:xfrm>
          <a:prstGeom prst="rect">
            <a:avLst/>
          </a:prstGeom>
          <a:noFill/>
        </p:spPr>
        <p:txBody>
          <a:bodyPr wrap="square" rtlCol="0">
            <a:spAutoFit/>
          </a:bodyPr>
          <a:lstStyle/>
          <a:p>
            <a:r>
              <a:rPr lang="en-IE" sz="2000" dirty="0">
                <a:solidFill>
                  <a:srgbClr val="0070C0"/>
                </a:solidFill>
              </a:rPr>
              <a:t>LO 1.4 students should be able to solve problems using skills of logic</a:t>
            </a:r>
          </a:p>
        </p:txBody>
      </p:sp>
    </p:spTree>
    <p:extLst>
      <p:ext uri="{BB962C8B-B14F-4D97-AF65-F5344CB8AC3E}">
        <p14:creationId xmlns:p14="http://schemas.microsoft.com/office/powerpoint/2010/main" val="20371868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28666-B47F-4AF1-8D54-79408A10D02D}"/>
              </a:ext>
            </a:extLst>
          </p:cNvPr>
          <p:cNvSpPr>
            <a:spLocks noGrp="1"/>
          </p:cNvSpPr>
          <p:nvPr>
            <p:ph type="title"/>
          </p:nvPr>
        </p:nvSpPr>
        <p:spPr>
          <a:xfrm>
            <a:off x="671454" y="338117"/>
            <a:ext cx="10772775" cy="957991"/>
          </a:xfrm>
        </p:spPr>
        <p:txBody>
          <a:bodyPr>
            <a:normAutofit/>
          </a:bodyPr>
          <a:lstStyle/>
          <a:p>
            <a:r>
              <a:rPr lang="en-IE" dirty="0"/>
              <a:t>A Solution to who is married to whom?</a:t>
            </a:r>
          </a:p>
        </p:txBody>
      </p:sp>
      <p:graphicFrame>
        <p:nvGraphicFramePr>
          <p:cNvPr id="4" name="Table 3">
            <a:extLst>
              <a:ext uri="{FF2B5EF4-FFF2-40B4-BE49-F238E27FC236}">
                <a16:creationId xmlns:a16="http://schemas.microsoft.com/office/drawing/2014/main" id="{1104C9A3-CB16-405C-B696-FA42402DA812}"/>
              </a:ext>
            </a:extLst>
          </p:cNvPr>
          <p:cNvGraphicFramePr>
            <a:graphicFrameLocks noGrp="1"/>
          </p:cNvGraphicFramePr>
          <p:nvPr>
            <p:extLst>
              <p:ext uri="{D42A27DB-BD31-4B8C-83A1-F6EECF244321}">
                <p14:modId xmlns:p14="http://schemas.microsoft.com/office/powerpoint/2010/main" val="1219120960"/>
              </p:ext>
            </p:extLst>
          </p:nvPr>
        </p:nvGraphicFramePr>
        <p:xfrm>
          <a:off x="2484743" y="1747762"/>
          <a:ext cx="6539932" cy="4256800"/>
        </p:xfrm>
        <a:graphic>
          <a:graphicData uri="http://schemas.openxmlformats.org/drawingml/2006/table">
            <a:tbl>
              <a:tblPr firstRow="1" bandRow="1">
                <a:tableStyleId>{D7AC3CCA-C797-4891-BE02-D94E43425B78}</a:tableStyleId>
              </a:tblPr>
              <a:tblGrid>
                <a:gridCol w="1634983">
                  <a:extLst>
                    <a:ext uri="{9D8B030D-6E8A-4147-A177-3AD203B41FA5}">
                      <a16:colId xmlns:a16="http://schemas.microsoft.com/office/drawing/2014/main" val="460139769"/>
                    </a:ext>
                  </a:extLst>
                </a:gridCol>
                <a:gridCol w="1634983">
                  <a:extLst>
                    <a:ext uri="{9D8B030D-6E8A-4147-A177-3AD203B41FA5}">
                      <a16:colId xmlns:a16="http://schemas.microsoft.com/office/drawing/2014/main" val="2477630875"/>
                    </a:ext>
                  </a:extLst>
                </a:gridCol>
                <a:gridCol w="1634983">
                  <a:extLst>
                    <a:ext uri="{9D8B030D-6E8A-4147-A177-3AD203B41FA5}">
                      <a16:colId xmlns:a16="http://schemas.microsoft.com/office/drawing/2014/main" val="1821728305"/>
                    </a:ext>
                  </a:extLst>
                </a:gridCol>
                <a:gridCol w="1634983">
                  <a:extLst>
                    <a:ext uri="{9D8B030D-6E8A-4147-A177-3AD203B41FA5}">
                      <a16:colId xmlns:a16="http://schemas.microsoft.com/office/drawing/2014/main" val="907638363"/>
                    </a:ext>
                  </a:extLst>
                </a:gridCol>
              </a:tblGrid>
              <a:tr h="1064200">
                <a:tc>
                  <a:txBody>
                    <a:bodyPr/>
                    <a:lstStyle/>
                    <a:p>
                      <a:endParaRPr lang="en-IE" dirty="0"/>
                    </a:p>
                  </a:txBody>
                  <a:tcPr>
                    <a:solidFill>
                      <a:schemeClr val="bg1">
                        <a:lumMod val="65000"/>
                      </a:schemeClr>
                    </a:solidFill>
                  </a:tcPr>
                </a:tc>
                <a:tc>
                  <a:txBody>
                    <a:bodyPr/>
                    <a:lstStyle/>
                    <a:p>
                      <a:endParaRPr lang="en-IE" dirty="0"/>
                    </a:p>
                  </a:txBody>
                  <a:tcPr>
                    <a:solidFill>
                      <a:schemeClr val="bg1">
                        <a:lumMod val="65000"/>
                      </a:schemeClr>
                    </a:solidFill>
                  </a:tcPr>
                </a:tc>
                <a:tc>
                  <a:txBody>
                    <a:bodyPr/>
                    <a:lstStyle/>
                    <a:p>
                      <a:endParaRPr lang="en-IE" dirty="0"/>
                    </a:p>
                  </a:txBody>
                  <a:tcPr>
                    <a:solidFill>
                      <a:schemeClr val="bg1">
                        <a:lumMod val="65000"/>
                      </a:schemeClr>
                    </a:solidFill>
                  </a:tcPr>
                </a:tc>
                <a:tc>
                  <a:txBody>
                    <a:bodyPr/>
                    <a:lstStyle/>
                    <a:p>
                      <a:endParaRPr lang="en-IE" dirty="0"/>
                    </a:p>
                  </a:txBody>
                  <a:tcPr>
                    <a:solidFill>
                      <a:schemeClr val="bg1">
                        <a:lumMod val="65000"/>
                      </a:schemeClr>
                    </a:solidFill>
                  </a:tcPr>
                </a:tc>
                <a:extLst>
                  <a:ext uri="{0D108BD9-81ED-4DB2-BD59-A6C34878D82A}">
                    <a16:rowId xmlns:a16="http://schemas.microsoft.com/office/drawing/2014/main" val="2341334600"/>
                  </a:ext>
                </a:extLst>
              </a:tr>
              <a:tr h="1064200">
                <a:tc>
                  <a:txBody>
                    <a:bodyPr/>
                    <a:lstStyle/>
                    <a:p>
                      <a:endParaRPr lang="en-IE" dirty="0"/>
                    </a:p>
                  </a:txBody>
                  <a:tcPr>
                    <a:solidFill>
                      <a:schemeClr val="bg1">
                        <a:lumMod val="65000"/>
                      </a:schemeClr>
                    </a:solidFill>
                  </a:tcPr>
                </a:tc>
                <a:tc>
                  <a:txBody>
                    <a:bodyPr/>
                    <a:lstStyle/>
                    <a:p>
                      <a:endParaRPr lang="en-IE" dirty="0"/>
                    </a:p>
                  </a:txBody>
                  <a:tcPr>
                    <a:solidFill>
                      <a:schemeClr val="bg1">
                        <a:lumMod val="65000"/>
                      </a:schemeClr>
                    </a:solidFill>
                  </a:tcPr>
                </a:tc>
                <a:tc>
                  <a:txBody>
                    <a:bodyPr/>
                    <a:lstStyle/>
                    <a:p>
                      <a:endParaRPr lang="en-IE" dirty="0"/>
                    </a:p>
                  </a:txBody>
                  <a:tcPr>
                    <a:solidFill>
                      <a:schemeClr val="bg1">
                        <a:lumMod val="65000"/>
                      </a:schemeClr>
                    </a:solidFill>
                  </a:tcPr>
                </a:tc>
                <a:tc>
                  <a:txBody>
                    <a:bodyPr/>
                    <a:lstStyle/>
                    <a:p>
                      <a:endParaRPr lang="en-IE" dirty="0"/>
                    </a:p>
                  </a:txBody>
                  <a:tcPr>
                    <a:solidFill>
                      <a:schemeClr val="bg1">
                        <a:lumMod val="65000"/>
                      </a:schemeClr>
                    </a:solidFill>
                  </a:tcPr>
                </a:tc>
                <a:extLst>
                  <a:ext uri="{0D108BD9-81ED-4DB2-BD59-A6C34878D82A}">
                    <a16:rowId xmlns:a16="http://schemas.microsoft.com/office/drawing/2014/main" val="1576332190"/>
                  </a:ext>
                </a:extLst>
              </a:tr>
              <a:tr h="1064200">
                <a:tc>
                  <a:txBody>
                    <a:bodyPr/>
                    <a:lstStyle/>
                    <a:p>
                      <a:endParaRPr lang="en-IE" dirty="0"/>
                    </a:p>
                  </a:txBody>
                  <a:tcPr>
                    <a:solidFill>
                      <a:schemeClr val="bg1">
                        <a:lumMod val="65000"/>
                      </a:schemeClr>
                    </a:solidFill>
                  </a:tcPr>
                </a:tc>
                <a:tc>
                  <a:txBody>
                    <a:bodyPr/>
                    <a:lstStyle/>
                    <a:p>
                      <a:endParaRPr lang="en-IE" dirty="0"/>
                    </a:p>
                  </a:txBody>
                  <a:tcPr>
                    <a:solidFill>
                      <a:schemeClr val="bg1">
                        <a:lumMod val="65000"/>
                      </a:schemeClr>
                    </a:solidFill>
                  </a:tcPr>
                </a:tc>
                <a:tc>
                  <a:txBody>
                    <a:bodyPr/>
                    <a:lstStyle/>
                    <a:p>
                      <a:endParaRPr lang="en-IE" dirty="0"/>
                    </a:p>
                  </a:txBody>
                  <a:tcPr>
                    <a:solidFill>
                      <a:schemeClr val="bg1">
                        <a:lumMod val="65000"/>
                      </a:schemeClr>
                    </a:solidFill>
                  </a:tcPr>
                </a:tc>
                <a:tc>
                  <a:txBody>
                    <a:bodyPr/>
                    <a:lstStyle/>
                    <a:p>
                      <a:endParaRPr lang="en-IE" dirty="0"/>
                    </a:p>
                  </a:txBody>
                  <a:tcPr>
                    <a:solidFill>
                      <a:schemeClr val="bg1">
                        <a:lumMod val="65000"/>
                      </a:schemeClr>
                    </a:solidFill>
                  </a:tcPr>
                </a:tc>
                <a:extLst>
                  <a:ext uri="{0D108BD9-81ED-4DB2-BD59-A6C34878D82A}">
                    <a16:rowId xmlns:a16="http://schemas.microsoft.com/office/drawing/2014/main" val="3333652705"/>
                  </a:ext>
                </a:extLst>
              </a:tr>
              <a:tr h="1064200">
                <a:tc>
                  <a:txBody>
                    <a:bodyPr/>
                    <a:lstStyle/>
                    <a:p>
                      <a:endParaRPr lang="en-IE" dirty="0"/>
                    </a:p>
                  </a:txBody>
                  <a:tcPr>
                    <a:solidFill>
                      <a:schemeClr val="bg1">
                        <a:lumMod val="65000"/>
                      </a:schemeClr>
                    </a:solidFill>
                  </a:tcPr>
                </a:tc>
                <a:tc>
                  <a:txBody>
                    <a:bodyPr/>
                    <a:lstStyle/>
                    <a:p>
                      <a:endParaRPr lang="en-IE" dirty="0"/>
                    </a:p>
                  </a:txBody>
                  <a:tcPr>
                    <a:solidFill>
                      <a:schemeClr val="bg1">
                        <a:lumMod val="65000"/>
                      </a:schemeClr>
                    </a:solidFill>
                  </a:tcPr>
                </a:tc>
                <a:tc>
                  <a:txBody>
                    <a:bodyPr/>
                    <a:lstStyle/>
                    <a:p>
                      <a:endParaRPr lang="en-IE" dirty="0"/>
                    </a:p>
                  </a:txBody>
                  <a:tcPr>
                    <a:solidFill>
                      <a:schemeClr val="bg1">
                        <a:lumMod val="65000"/>
                      </a:schemeClr>
                    </a:solidFill>
                  </a:tcPr>
                </a:tc>
                <a:tc>
                  <a:txBody>
                    <a:bodyPr/>
                    <a:lstStyle/>
                    <a:p>
                      <a:endParaRPr lang="en-IE" dirty="0"/>
                    </a:p>
                  </a:txBody>
                  <a:tcPr>
                    <a:solidFill>
                      <a:schemeClr val="bg1">
                        <a:lumMod val="65000"/>
                      </a:schemeClr>
                    </a:solidFill>
                  </a:tcPr>
                </a:tc>
                <a:extLst>
                  <a:ext uri="{0D108BD9-81ED-4DB2-BD59-A6C34878D82A}">
                    <a16:rowId xmlns:a16="http://schemas.microsoft.com/office/drawing/2014/main" val="1484877633"/>
                  </a:ext>
                </a:extLst>
              </a:tr>
            </a:tbl>
          </a:graphicData>
        </a:graphic>
      </p:graphicFrame>
      <p:sp>
        <p:nvSpPr>
          <p:cNvPr id="5" name="TextBox 4">
            <a:extLst>
              <a:ext uri="{FF2B5EF4-FFF2-40B4-BE49-F238E27FC236}">
                <a16:creationId xmlns:a16="http://schemas.microsoft.com/office/drawing/2014/main" id="{9F579781-3424-43AA-BE7F-CFFF4F1B12D5}"/>
              </a:ext>
            </a:extLst>
          </p:cNvPr>
          <p:cNvSpPr txBox="1"/>
          <p:nvPr/>
        </p:nvSpPr>
        <p:spPr>
          <a:xfrm>
            <a:off x="1197870" y="5076625"/>
            <a:ext cx="1358426" cy="707886"/>
          </a:xfrm>
          <a:prstGeom prst="rect">
            <a:avLst/>
          </a:prstGeom>
          <a:noFill/>
        </p:spPr>
        <p:txBody>
          <a:bodyPr wrap="square" rtlCol="0">
            <a:spAutoFit/>
          </a:bodyPr>
          <a:lstStyle/>
          <a:p>
            <a:r>
              <a:rPr lang="en-IE" sz="4000" b="1" dirty="0">
                <a:solidFill>
                  <a:schemeClr val="accent6">
                    <a:lumMod val="50000"/>
                  </a:schemeClr>
                </a:solidFill>
              </a:rPr>
              <a:t>Fran</a:t>
            </a:r>
          </a:p>
        </p:txBody>
      </p:sp>
      <p:sp>
        <p:nvSpPr>
          <p:cNvPr id="6" name="TextBox 5">
            <a:extLst>
              <a:ext uri="{FF2B5EF4-FFF2-40B4-BE49-F238E27FC236}">
                <a16:creationId xmlns:a16="http://schemas.microsoft.com/office/drawing/2014/main" id="{9F4E9753-84F2-444C-87B4-184F09F8B279}"/>
              </a:ext>
            </a:extLst>
          </p:cNvPr>
          <p:cNvSpPr txBox="1"/>
          <p:nvPr/>
        </p:nvSpPr>
        <p:spPr>
          <a:xfrm>
            <a:off x="903160" y="1834626"/>
            <a:ext cx="1710813" cy="707886"/>
          </a:xfrm>
          <a:prstGeom prst="rect">
            <a:avLst/>
          </a:prstGeom>
          <a:noFill/>
        </p:spPr>
        <p:txBody>
          <a:bodyPr wrap="square" rtlCol="0">
            <a:spAutoFit/>
          </a:bodyPr>
          <a:lstStyle/>
          <a:p>
            <a:r>
              <a:rPr lang="en-IE" sz="4000" b="1" dirty="0">
                <a:solidFill>
                  <a:schemeClr val="accent6">
                    <a:lumMod val="50000"/>
                  </a:schemeClr>
                </a:solidFill>
              </a:rPr>
              <a:t>Tomás</a:t>
            </a:r>
          </a:p>
        </p:txBody>
      </p:sp>
      <p:sp>
        <p:nvSpPr>
          <p:cNvPr id="7" name="TextBox 6">
            <a:extLst>
              <a:ext uri="{FF2B5EF4-FFF2-40B4-BE49-F238E27FC236}">
                <a16:creationId xmlns:a16="http://schemas.microsoft.com/office/drawing/2014/main" id="{A157CB29-27C8-4FAF-90E2-B48B69576D98}"/>
              </a:ext>
            </a:extLst>
          </p:cNvPr>
          <p:cNvSpPr txBox="1"/>
          <p:nvPr/>
        </p:nvSpPr>
        <p:spPr>
          <a:xfrm>
            <a:off x="1004116" y="2895900"/>
            <a:ext cx="1544320" cy="707886"/>
          </a:xfrm>
          <a:prstGeom prst="rect">
            <a:avLst/>
          </a:prstGeom>
          <a:noFill/>
        </p:spPr>
        <p:txBody>
          <a:bodyPr wrap="square" rtlCol="0">
            <a:spAutoFit/>
          </a:bodyPr>
          <a:lstStyle/>
          <a:p>
            <a:r>
              <a:rPr lang="en-IE" sz="4000" b="1" dirty="0">
                <a:solidFill>
                  <a:schemeClr val="accent6">
                    <a:lumMod val="50000"/>
                  </a:schemeClr>
                </a:solidFill>
              </a:rPr>
              <a:t>Davey</a:t>
            </a:r>
          </a:p>
        </p:txBody>
      </p:sp>
      <p:pic>
        <p:nvPicPr>
          <p:cNvPr id="11" name="Picture 4">
            <a:extLst>
              <a:ext uri="{FF2B5EF4-FFF2-40B4-BE49-F238E27FC236}">
                <a16:creationId xmlns:a16="http://schemas.microsoft.com/office/drawing/2014/main" id="{B7DAE495-BE20-424B-B2E1-D4DF05B841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78872">
            <a:off x="7366504" y="3052720"/>
            <a:ext cx="1724186" cy="63362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D2508533-F353-4FA2-AA29-A31B63406234}"/>
              </a:ext>
            </a:extLst>
          </p:cNvPr>
          <p:cNvGrpSpPr/>
          <p:nvPr/>
        </p:nvGrpSpPr>
        <p:grpSpPr>
          <a:xfrm>
            <a:off x="9707257" y="1125748"/>
            <a:ext cx="2283845" cy="1403571"/>
            <a:chOff x="2919722" y="4308854"/>
            <a:chExt cx="2283845" cy="1403571"/>
          </a:xfrm>
        </p:grpSpPr>
        <p:pic>
          <p:nvPicPr>
            <p:cNvPr id="24" name="Picture 4">
              <a:extLst>
                <a:ext uri="{FF2B5EF4-FFF2-40B4-BE49-F238E27FC236}">
                  <a16:creationId xmlns:a16="http://schemas.microsoft.com/office/drawing/2014/main" id="{CF8A8FC0-12ED-40A5-BEC2-A7A76ED25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1128">
              <a:off x="3073443" y="4780692"/>
              <a:ext cx="1724186" cy="633623"/>
            </a:xfrm>
            <a:prstGeom prst="rect">
              <a:avLst/>
            </a:prstGeom>
            <a:noFill/>
            <a:extLst>
              <a:ext uri="{909E8E84-426E-40DD-AFC4-6F175D3DCCD1}">
                <a14:hiddenFill xmlns:a14="http://schemas.microsoft.com/office/drawing/2010/main">
                  <a:solidFill>
                    <a:srgbClr val="FFFFFF"/>
                  </a:solidFill>
                </a14:hiddenFill>
              </a:ext>
            </a:extLst>
          </p:spPr>
        </p:pic>
        <p:sp>
          <p:nvSpPr>
            <p:cNvPr id="25" name="Multiplication Sign 24">
              <a:extLst>
                <a:ext uri="{FF2B5EF4-FFF2-40B4-BE49-F238E27FC236}">
                  <a16:creationId xmlns:a16="http://schemas.microsoft.com/office/drawing/2014/main" id="{D756606F-DF91-49ED-B197-1194D6F60C1A}"/>
                </a:ext>
              </a:extLst>
            </p:cNvPr>
            <p:cNvSpPr/>
            <p:nvPr/>
          </p:nvSpPr>
          <p:spPr>
            <a:xfrm>
              <a:off x="2919722" y="4308854"/>
              <a:ext cx="2283845" cy="140357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sp>
        <p:nvSpPr>
          <p:cNvPr id="31" name="TextBox 30">
            <a:extLst>
              <a:ext uri="{FF2B5EF4-FFF2-40B4-BE49-F238E27FC236}">
                <a16:creationId xmlns:a16="http://schemas.microsoft.com/office/drawing/2014/main" id="{80514953-6D4B-40C1-BF3E-E7B011B88134}"/>
              </a:ext>
            </a:extLst>
          </p:cNvPr>
          <p:cNvSpPr txBox="1"/>
          <p:nvPr/>
        </p:nvSpPr>
        <p:spPr>
          <a:xfrm>
            <a:off x="1097063" y="4059245"/>
            <a:ext cx="1358426" cy="707886"/>
          </a:xfrm>
          <a:prstGeom prst="rect">
            <a:avLst/>
          </a:prstGeom>
          <a:noFill/>
        </p:spPr>
        <p:txBody>
          <a:bodyPr wrap="square" rtlCol="0">
            <a:spAutoFit/>
          </a:bodyPr>
          <a:lstStyle/>
          <a:p>
            <a:r>
              <a:rPr lang="en-IE" sz="4000" b="1" dirty="0">
                <a:solidFill>
                  <a:schemeClr val="accent6">
                    <a:lumMod val="50000"/>
                  </a:schemeClr>
                </a:solidFill>
              </a:rPr>
              <a:t>Hugh</a:t>
            </a:r>
          </a:p>
        </p:txBody>
      </p:sp>
      <p:sp>
        <p:nvSpPr>
          <p:cNvPr id="33" name="TextBox 32">
            <a:extLst>
              <a:ext uri="{FF2B5EF4-FFF2-40B4-BE49-F238E27FC236}">
                <a16:creationId xmlns:a16="http://schemas.microsoft.com/office/drawing/2014/main" id="{945A1A47-A7A5-4C57-9328-5EFA43B9D620}"/>
              </a:ext>
            </a:extLst>
          </p:cNvPr>
          <p:cNvSpPr txBox="1"/>
          <p:nvPr/>
        </p:nvSpPr>
        <p:spPr>
          <a:xfrm>
            <a:off x="2763315" y="1040118"/>
            <a:ext cx="1482273" cy="707886"/>
          </a:xfrm>
          <a:prstGeom prst="rect">
            <a:avLst/>
          </a:prstGeom>
          <a:noFill/>
        </p:spPr>
        <p:txBody>
          <a:bodyPr wrap="square" rtlCol="0">
            <a:spAutoFit/>
          </a:bodyPr>
          <a:lstStyle/>
          <a:p>
            <a:r>
              <a:rPr lang="en-IE" sz="4000" b="1" dirty="0" err="1">
                <a:solidFill>
                  <a:schemeClr val="accent6">
                    <a:lumMod val="50000"/>
                  </a:schemeClr>
                </a:solidFill>
              </a:rPr>
              <a:t>Ger</a:t>
            </a:r>
            <a:endParaRPr lang="en-IE" sz="4000" b="1" dirty="0">
              <a:solidFill>
                <a:schemeClr val="accent6">
                  <a:lumMod val="50000"/>
                </a:schemeClr>
              </a:solidFill>
            </a:endParaRPr>
          </a:p>
        </p:txBody>
      </p:sp>
      <p:sp>
        <p:nvSpPr>
          <p:cNvPr id="34" name="TextBox 33">
            <a:extLst>
              <a:ext uri="{FF2B5EF4-FFF2-40B4-BE49-F238E27FC236}">
                <a16:creationId xmlns:a16="http://schemas.microsoft.com/office/drawing/2014/main" id="{A1172818-D5F6-4823-81D9-F24D1DA926CF}"/>
              </a:ext>
            </a:extLst>
          </p:cNvPr>
          <p:cNvSpPr txBox="1"/>
          <p:nvPr/>
        </p:nvSpPr>
        <p:spPr>
          <a:xfrm>
            <a:off x="4349804" y="1062708"/>
            <a:ext cx="1343007" cy="707886"/>
          </a:xfrm>
          <a:prstGeom prst="rect">
            <a:avLst/>
          </a:prstGeom>
          <a:noFill/>
        </p:spPr>
        <p:txBody>
          <a:bodyPr wrap="square" rtlCol="0">
            <a:spAutoFit/>
          </a:bodyPr>
          <a:lstStyle/>
          <a:p>
            <a:r>
              <a:rPr lang="en-IE" sz="4000" b="1" dirty="0">
                <a:solidFill>
                  <a:schemeClr val="accent6">
                    <a:lumMod val="50000"/>
                  </a:schemeClr>
                </a:solidFill>
              </a:rPr>
              <a:t>Jane</a:t>
            </a:r>
          </a:p>
        </p:txBody>
      </p:sp>
      <p:sp>
        <p:nvSpPr>
          <p:cNvPr id="35" name="TextBox 34">
            <a:extLst>
              <a:ext uri="{FF2B5EF4-FFF2-40B4-BE49-F238E27FC236}">
                <a16:creationId xmlns:a16="http://schemas.microsoft.com/office/drawing/2014/main" id="{1399200B-CA9F-4C7E-B3D2-B5D78284D16C}"/>
              </a:ext>
            </a:extLst>
          </p:cNvPr>
          <p:cNvSpPr txBox="1"/>
          <p:nvPr/>
        </p:nvSpPr>
        <p:spPr>
          <a:xfrm>
            <a:off x="5754709" y="1091099"/>
            <a:ext cx="1710813" cy="707886"/>
          </a:xfrm>
          <a:prstGeom prst="rect">
            <a:avLst/>
          </a:prstGeom>
          <a:noFill/>
        </p:spPr>
        <p:txBody>
          <a:bodyPr wrap="square" rtlCol="0">
            <a:spAutoFit/>
          </a:bodyPr>
          <a:lstStyle/>
          <a:p>
            <a:r>
              <a:rPr lang="en-IE" sz="4000" b="1" dirty="0" err="1">
                <a:solidFill>
                  <a:schemeClr val="accent6">
                    <a:lumMod val="50000"/>
                  </a:schemeClr>
                </a:solidFill>
              </a:rPr>
              <a:t>Sinéad</a:t>
            </a:r>
            <a:endParaRPr lang="en-IE" sz="4000" b="1" dirty="0">
              <a:solidFill>
                <a:schemeClr val="accent6">
                  <a:lumMod val="50000"/>
                </a:schemeClr>
              </a:solidFill>
            </a:endParaRPr>
          </a:p>
        </p:txBody>
      </p:sp>
      <p:sp>
        <p:nvSpPr>
          <p:cNvPr id="36" name="TextBox 35">
            <a:extLst>
              <a:ext uri="{FF2B5EF4-FFF2-40B4-BE49-F238E27FC236}">
                <a16:creationId xmlns:a16="http://schemas.microsoft.com/office/drawing/2014/main" id="{4CB372F9-486E-4E93-9276-6537B1CC893B}"/>
              </a:ext>
            </a:extLst>
          </p:cNvPr>
          <p:cNvSpPr txBox="1"/>
          <p:nvPr/>
        </p:nvSpPr>
        <p:spPr>
          <a:xfrm>
            <a:off x="7360506" y="1091099"/>
            <a:ext cx="1710813" cy="707886"/>
          </a:xfrm>
          <a:prstGeom prst="rect">
            <a:avLst/>
          </a:prstGeom>
          <a:noFill/>
        </p:spPr>
        <p:txBody>
          <a:bodyPr wrap="square" rtlCol="0">
            <a:spAutoFit/>
          </a:bodyPr>
          <a:lstStyle/>
          <a:p>
            <a:r>
              <a:rPr lang="en-IE" sz="4000" b="1" dirty="0">
                <a:solidFill>
                  <a:schemeClr val="accent6">
                    <a:lumMod val="50000"/>
                  </a:schemeClr>
                </a:solidFill>
              </a:rPr>
              <a:t>Bernie</a:t>
            </a:r>
          </a:p>
        </p:txBody>
      </p:sp>
      <p:sp>
        <p:nvSpPr>
          <p:cNvPr id="3" name="TextBox 2">
            <a:extLst>
              <a:ext uri="{FF2B5EF4-FFF2-40B4-BE49-F238E27FC236}">
                <a16:creationId xmlns:a16="http://schemas.microsoft.com/office/drawing/2014/main" id="{11FE6348-6B03-4E3B-89A2-C3C5FF25213A}"/>
              </a:ext>
            </a:extLst>
          </p:cNvPr>
          <p:cNvSpPr txBox="1"/>
          <p:nvPr/>
        </p:nvSpPr>
        <p:spPr>
          <a:xfrm>
            <a:off x="9821753" y="1614319"/>
            <a:ext cx="2174240" cy="369332"/>
          </a:xfrm>
          <a:prstGeom prst="rect">
            <a:avLst/>
          </a:prstGeom>
          <a:solidFill>
            <a:schemeClr val="bg1"/>
          </a:solidFill>
        </p:spPr>
        <p:txBody>
          <a:bodyPr wrap="square" rtlCol="0">
            <a:spAutoFit/>
          </a:bodyPr>
          <a:lstStyle/>
          <a:p>
            <a:r>
              <a:rPr lang="en-IE" dirty="0"/>
              <a:t>Tomas/Sinead info.</a:t>
            </a:r>
          </a:p>
        </p:txBody>
      </p:sp>
      <p:grpSp>
        <p:nvGrpSpPr>
          <p:cNvPr id="37" name="Group 36">
            <a:extLst>
              <a:ext uri="{FF2B5EF4-FFF2-40B4-BE49-F238E27FC236}">
                <a16:creationId xmlns:a16="http://schemas.microsoft.com/office/drawing/2014/main" id="{912D15AD-AEA4-458B-98F5-5E46B0B85A29}"/>
              </a:ext>
            </a:extLst>
          </p:cNvPr>
          <p:cNvGrpSpPr/>
          <p:nvPr/>
        </p:nvGrpSpPr>
        <p:grpSpPr>
          <a:xfrm>
            <a:off x="9674842" y="2229240"/>
            <a:ext cx="2283845" cy="1403571"/>
            <a:chOff x="2919722" y="4308854"/>
            <a:chExt cx="2283845" cy="1403571"/>
          </a:xfrm>
        </p:grpSpPr>
        <p:pic>
          <p:nvPicPr>
            <p:cNvPr id="38" name="Picture 4">
              <a:extLst>
                <a:ext uri="{FF2B5EF4-FFF2-40B4-BE49-F238E27FC236}">
                  <a16:creationId xmlns:a16="http://schemas.microsoft.com/office/drawing/2014/main" id="{5FC53588-7681-4162-8B91-2469BBA92D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1128">
              <a:off x="3073443" y="4780692"/>
              <a:ext cx="1724186" cy="633623"/>
            </a:xfrm>
            <a:prstGeom prst="rect">
              <a:avLst/>
            </a:prstGeom>
            <a:noFill/>
            <a:extLst>
              <a:ext uri="{909E8E84-426E-40DD-AFC4-6F175D3DCCD1}">
                <a14:hiddenFill xmlns:a14="http://schemas.microsoft.com/office/drawing/2010/main">
                  <a:solidFill>
                    <a:srgbClr val="FFFFFF"/>
                  </a:solidFill>
                </a14:hiddenFill>
              </a:ext>
            </a:extLst>
          </p:spPr>
        </p:pic>
        <p:sp>
          <p:nvSpPr>
            <p:cNvPr id="39" name="Multiplication Sign 38">
              <a:extLst>
                <a:ext uri="{FF2B5EF4-FFF2-40B4-BE49-F238E27FC236}">
                  <a16:creationId xmlns:a16="http://schemas.microsoft.com/office/drawing/2014/main" id="{60C5853F-08E6-497B-8B4B-23FECC9A00C5}"/>
                </a:ext>
              </a:extLst>
            </p:cNvPr>
            <p:cNvSpPr/>
            <p:nvPr/>
          </p:nvSpPr>
          <p:spPr>
            <a:xfrm>
              <a:off x="2919722" y="4308854"/>
              <a:ext cx="2283845" cy="140357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sp>
        <p:nvSpPr>
          <p:cNvPr id="40" name="TextBox 39">
            <a:extLst>
              <a:ext uri="{FF2B5EF4-FFF2-40B4-BE49-F238E27FC236}">
                <a16:creationId xmlns:a16="http://schemas.microsoft.com/office/drawing/2014/main" id="{03949D76-F47B-44F8-851D-59477D59BD73}"/>
              </a:ext>
            </a:extLst>
          </p:cNvPr>
          <p:cNvSpPr txBox="1"/>
          <p:nvPr/>
        </p:nvSpPr>
        <p:spPr>
          <a:xfrm>
            <a:off x="9775109" y="2790433"/>
            <a:ext cx="2174240" cy="369332"/>
          </a:xfrm>
          <a:prstGeom prst="rect">
            <a:avLst/>
          </a:prstGeom>
          <a:solidFill>
            <a:schemeClr val="bg1"/>
          </a:solidFill>
        </p:spPr>
        <p:txBody>
          <a:bodyPr wrap="square" rtlCol="0">
            <a:spAutoFit/>
          </a:bodyPr>
          <a:lstStyle/>
          <a:p>
            <a:r>
              <a:rPr lang="en-IE" dirty="0"/>
              <a:t>Jane/Davey siblings.</a:t>
            </a:r>
          </a:p>
        </p:txBody>
      </p:sp>
      <p:grpSp>
        <p:nvGrpSpPr>
          <p:cNvPr id="41" name="Group 40">
            <a:extLst>
              <a:ext uri="{FF2B5EF4-FFF2-40B4-BE49-F238E27FC236}">
                <a16:creationId xmlns:a16="http://schemas.microsoft.com/office/drawing/2014/main" id="{3C0C0F96-9785-48A3-B364-004263337D6A}"/>
              </a:ext>
            </a:extLst>
          </p:cNvPr>
          <p:cNvGrpSpPr/>
          <p:nvPr/>
        </p:nvGrpSpPr>
        <p:grpSpPr>
          <a:xfrm>
            <a:off x="9626588" y="3534197"/>
            <a:ext cx="2283845" cy="1403571"/>
            <a:chOff x="2919722" y="4308854"/>
            <a:chExt cx="2283845" cy="1403571"/>
          </a:xfrm>
        </p:grpSpPr>
        <p:pic>
          <p:nvPicPr>
            <p:cNvPr id="42" name="Picture 4">
              <a:extLst>
                <a:ext uri="{FF2B5EF4-FFF2-40B4-BE49-F238E27FC236}">
                  <a16:creationId xmlns:a16="http://schemas.microsoft.com/office/drawing/2014/main" id="{F8872013-CD9C-422F-8CBB-8BB82A46E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1128">
              <a:off x="3073443" y="4780692"/>
              <a:ext cx="1724186" cy="633623"/>
            </a:xfrm>
            <a:prstGeom prst="rect">
              <a:avLst/>
            </a:prstGeom>
            <a:noFill/>
            <a:extLst>
              <a:ext uri="{909E8E84-426E-40DD-AFC4-6F175D3DCCD1}">
                <a14:hiddenFill xmlns:a14="http://schemas.microsoft.com/office/drawing/2010/main">
                  <a:solidFill>
                    <a:srgbClr val="FFFFFF"/>
                  </a:solidFill>
                </a14:hiddenFill>
              </a:ext>
            </a:extLst>
          </p:spPr>
        </p:pic>
        <p:sp>
          <p:nvSpPr>
            <p:cNvPr id="43" name="Multiplication Sign 42">
              <a:extLst>
                <a:ext uri="{FF2B5EF4-FFF2-40B4-BE49-F238E27FC236}">
                  <a16:creationId xmlns:a16="http://schemas.microsoft.com/office/drawing/2014/main" id="{5748CD3B-4037-4C8D-BC0A-6A5D63B55AD6}"/>
                </a:ext>
              </a:extLst>
            </p:cNvPr>
            <p:cNvSpPr/>
            <p:nvPr/>
          </p:nvSpPr>
          <p:spPr>
            <a:xfrm>
              <a:off x="2919722" y="4308854"/>
              <a:ext cx="2283845" cy="140357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sp>
        <p:nvSpPr>
          <p:cNvPr id="44" name="TextBox 43">
            <a:extLst>
              <a:ext uri="{FF2B5EF4-FFF2-40B4-BE49-F238E27FC236}">
                <a16:creationId xmlns:a16="http://schemas.microsoft.com/office/drawing/2014/main" id="{B17A93F4-582F-4E32-A47F-BFAAEF3DEE1A}"/>
              </a:ext>
            </a:extLst>
          </p:cNvPr>
          <p:cNvSpPr txBox="1"/>
          <p:nvPr/>
        </p:nvSpPr>
        <p:spPr>
          <a:xfrm>
            <a:off x="9775109" y="3952143"/>
            <a:ext cx="2174240" cy="646331"/>
          </a:xfrm>
          <a:prstGeom prst="rect">
            <a:avLst/>
          </a:prstGeom>
          <a:solidFill>
            <a:schemeClr val="bg1"/>
          </a:solidFill>
        </p:spPr>
        <p:txBody>
          <a:bodyPr wrap="square" rtlCol="0">
            <a:spAutoFit/>
          </a:bodyPr>
          <a:lstStyle/>
          <a:p>
            <a:r>
              <a:rPr lang="en-IE" dirty="0"/>
              <a:t>Jane -5 kids / </a:t>
            </a:r>
          </a:p>
          <a:p>
            <a:r>
              <a:rPr lang="en-IE" dirty="0"/>
              <a:t>Tomas – 0 kids</a:t>
            </a:r>
          </a:p>
        </p:txBody>
      </p:sp>
      <p:grpSp>
        <p:nvGrpSpPr>
          <p:cNvPr id="49" name="Group 48">
            <a:extLst>
              <a:ext uri="{FF2B5EF4-FFF2-40B4-BE49-F238E27FC236}">
                <a16:creationId xmlns:a16="http://schemas.microsoft.com/office/drawing/2014/main" id="{AC530D85-5EDB-43C6-8BFB-47BA7440F3B7}"/>
              </a:ext>
            </a:extLst>
          </p:cNvPr>
          <p:cNvGrpSpPr/>
          <p:nvPr/>
        </p:nvGrpSpPr>
        <p:grpSpPr>
          <a:xfrm>
            <a:off x="9513752" y="4577128"/>
            <a:ext cx="2283845" cy="1403571"/>
            <a:chOff x="2919722" y="4308854"/>
            <a:chExt cx="2283845" cy="1403571"/>
          </a:xfrm>
        </p:grpSpPr>
        <p:pic>
          <p:nvPicPr>
            <p:cNvPr id="50" name="Picture 4">
              <a:extLst>
                <a:ext uri="{FF2B5EF4-FFF2-40B4-BE49-F238E27FC236}">
                  <a16:creationId xmlns:a16="http://schemas.microsoft.com/office/drawing/2014/main" id="{7BBDC271-F816-4CB5-A941-3FB1F7BA6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1128">
              <a:off x="3073443" y="4780692"/>
              <a:ext cx="1724186" cy="633623"/>
            </a:xfrm>
            <a:prstGeom prst="rect">
              <a:avLst/>
            </a:prstGeom>
            <a:noFill/>
            <a:extLst>
              <a:ext uri="{909E8E84-426E-40DD-AFC4-6F175D3DCCD1}">
                <a14:hiddenFill xmlns:a14="http://schemas.microsoft.com/office/drawing/2010/main">
                  <a:solidFill>
                    <a:srgbClr val="FFFFFF"/>
                  </a:solidFill>
                </a14:hiddenFill>
              </a:ext>
            </a:extLst>
          </p:spPr>
        </p:pic>
        <p:sp>
          <p:nvSpPr>
            <p:cNvPr id="51" name="Multiplication Sign 50">
              <a:extLst>
                <a:ext uri="{FF2B5EF4-FFF2-40B4-BE49-F238E27FC236}">
                  <a16:creationId xmlns:a16="http://schemas.microsoft.com/office/drawing/2014/main" id="{95ABA4A9-17DB-4DBD-8D64-9B581322DD5A}"/>
                </a:ext>
              </a:extLst>
            </p:cNvPr>
            <p:cNvSpPr/>
            <p:nvPr/>
          </p:nvSpPr>
          <p:spPr>
            <a:xfrm>
              <a:off x="2919722" y="4308854"/>
              <a:ext cx="2283845" cy="140357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grpSp>
        <p:nvGrpSpPr>
          <p:cNvPr id="45" name="Group 44">
            <a:extLst>
              <a:ext uri="{FF2B5EF4-FFF2-40B4-BE49-F238E27FC236}">
                <a16:creationId xmlns:a16="http://schemas.microsoft.com/office/drawing/2014/main" id="{19062A0A-B4F2-46D3-9013-CD65B6748CAA}"/>
              </a:ext>
            </a:extLst>
          </p:cNvPr>
          <p:cNvGrpSpPr/>
          <p:nvPr/>
        </p:nvGrpSpPr>
        <p:grpSpPr>
          <a:xfrm>
            <a:off x="9686416" y="4662494"/>
            <a:ext cx="2283845" cy="1403571"/>
            <a:chOff x="2919722" y="4308854"/>
            <a:chExt cx="2283845" cy="1403571"/>
          </a:xfrm>
        </p:grpSpPr>
        <p:pic>
          <p:nvPicPr>
            <p:cNvPr id="46" name="Picture 4">
              <a:extLst>
                <a:ext uri="{FF2B5EF4-FFF2-40B4-BE49-F238E27FC236}">
                  <a16:creationId xmlns:a16="http://schemas.microsoft.com/office/drawing/2014/main" id="{0098EC32-9A95-4BC5-80DA-6F68441836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821128">
              <a:off x="3073443" y="4780692"/>
              <a:ext cx="1724186" cy="633623"/>
            </a:xfrm>
            <a:prstGeom prst="rect">
              <a:avLst/>
            </a:prstGeom>
            <a:noFill/>
            <a:extLst>
              <a:ext uri="{909E8E84-426E-40DD-AFC4-6F175D3DCCD1}">
                <a14:hiddenFill xmlns:a14="http://schemas.microsoft.com/office/drawing/2010/main">
                  <a:solidFill>
                    <a:srgbClr val="FFFFFF"/>
                  </a:solidFill>
                </a14:hiddenFill>
              </a:ext>
            </a:extLst>
          </p:spPr>
        </p:pic>
        <p:sp>
          <p:nvSpPr>
            <p:cNvPr id="47" name="Multiplication Sign 46">
              <a:extLst>
                <a:ext uri="{FF2B5EF4-FFF2-40B4-BE49-F238E27FC236}">
                  <a16:creationId xmlns:a16="http://schemas.microsoft.com/office/drawing/2014/main" id="{617D1967-6EE4-4623-8817-1647D08B274D}"/>
                </a:ext>
              </a:extLst>
            </p:cNvPr>
            <p:cNvSpPr/>
            <p:nvPr/>
          </p:nvSpPr>
          <p:spPr>
            <a:xfrm>
              <a:off x="2919722" y="4308854"/>
              <a:ext cx="2283845" cy="1403571"/>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sp>
        <p:nvSpPr>
          <p:cNvPr id="48" name="TextBox 47">
            <a:extLst>
              <a:ext uri="{FF2B5EF4-FFF2-40B4-BE49-F238E27FC236}">
                <a16:creationId xmlns:a16="http://schemas.microsoft.com/office/drawing/2014/main" id="{D57A563A-DBD7-438C-81D3-578E217FCF2D}"/>
              </a:ext>
            </a:extLst>
          </p:cNvPr>
          <p:cNvSpPr txBox="1"/>
          <p:nvPr/>
        </p:nvSpPr>
        <p:spPr>
          <a:xfrm>
            <a:off x="9847438" y="5020798"/>
            <a:ext cx="2174240" cy="646331"/>
          </a:xfrm>
          <a:prstGeom prst="rect">
            <a:avLst/>
          </a:prstGeom>
          <a:solidFill>
            <a:schemeClr val="bg1"/>
          </a:solidFill>
        </p:spPr>
        <p:txBody>
          <a:bodyPr wrap="square" rtlCol="0">
            <a:spAutoFit/>
          </a:bodyPr>
          <a:lstStyle/>
          <a:p>
            <a:r>
              <a:rPr lang="en-IE" dirty="0"/>
              <a:t>Sinead/Davey work</a:t>
            </a:r>
          </a:p>
          <a:p>
            <a:r>
              <a:rPr lang="en-IE" dirty="0" err="1"/>
              <a:t>Ger</a:t>
            </a:r>
            <a:r>
              <a:rPr lang="en-IE" dirty="0"/>
              <a:t> not with Davey</a:t>
            </a:r>
          </a:p>
        </p:txBody>
      </p:sp>
      <p:pic>
        <p:nvPicPr>
          <p:cNvPr id="52" name="Picture 4">
            <a:extLst>
              <a:ext uri="{FF2B5EF4-FFF2-40B4-BE49-F238E27FC236}">
                <a16:creationId xmlns:a16="http://schemas.microsoft.com/office/drawing/2014/main" id="{EDD22A3F-E961-4193-8224-2C5C44A7D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78872">
            <a:off x="3986670" y="5169411"/>
            <a:ext cx="1724186" cy="6336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664337E-DFAE-4DD3-A80F-3399E0BAA475}"/>
              </a:ext>
            </a:extLst>
          </p:cNvPr>
          <p:cNvSpPr txBox="1"/>
          <p:nvPr/>
        </p:nvSpPr>
        <p:spPr>
          <a:xfrm>
            <a:off x="4867359" y="5076625"/>
            <a:ext cx="569995" cy="707886"/>
          </a:xfrm>
          <a:prstGeom prst="rect">
            <a:avLst/>
          </a:prstGeom>
          <a:noFill/>
        </p:spPr>
        <p:txBody>
          <a:bodyPr wrap="square" rtlCol="0">
            <a:spAutoFit/>
          </a:bodyPr>
          <a:lstStyle/>
          <a:p>
            <a:r>
              <a:rPr lang="en-IE" sz="4000" dirty="0">
                <a:solidFill>
                  <a:srgbClr val="FF0000"/>
                </a:solidFill>
              </a:rPr>
              <a:t>?</a:t>
            </a:r>
          </a:p>
        </p:txBody>
      </p:sp>
    </p:spTree>
    <p:extLst>
      <p:ext uri="{BB962C8B-B14F-4D97-AF65-F5344CB8AC3E}">
        <p14:creationId xmlns:p14="http://schemas.microsoft.com/office/powerpoint/2010/main" val="12904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75E-6 4.81481E-6 L -0.3457 0.0618 " pathEditMode="relative" rAng="0" ptsTypes="AA">
                                      <p:cBhvr>
                                        <p:cTn id="6" dur="2000" fill="hold"/>
                                        <p:tgtEl>
                                          <p:spTgt spid="23"/>
                                        </p:tgtEl>
                                        <p:attrNameLst>
                                          <p:attrName>ppt_x</p:attrName>
                                          <p:attrName>ppt_y</p:attrName>
                                        </p:attrNameLst>
                                      </p:cBhvr>
                                      <p:rCtr x="-17292" y="3079"/>
                                    </p:animMotion>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6.25E-7 -4.81481E-6 L -0.4776 0.04561 " pathEditMode="relative" rAng="0" ptsTypes="AA">
                                      <p:cBhvr>
                                        <p:cTn id="12" dur="2000" fill="hold"/>
                                        <p:tgtEl>
                                          <p:spTgt spid="37"/>
                                        </p:tgtEl>
                                        <p:attrNameLst>
                                          <p:attrName>ppt_x</p:attrName>
                                          <p:attrName>ppt_y</p:attrName>
                                        </p:attrNameLst>
                                      </p:cBhvr>
                                      <p:rCtr x="-23880" y="2269"/>
                                    </p:animMotion>
                                  </p:childTnLst>
                                </p:cTn>
                              </p:par>
                              <p:par>
                                <p:cTn id="13" presetID="1"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58333E-6 4.81481E-6 L -0.47317 -0.28403 " pathEditMode="relative" rAng="0" ptsTypes="AA">
                                      <p:cBhvr>
                                        <p:cTn id="18" dur="2000" fill="hold"/>
                                        <p:tgtEl>
                                          <p:spTgt spid="41"/>
                                        </p:tgtEl>
                                        <p:attrNameLst>
                                          <p:attrName>ppt_x</p:attrName>
                                          <p:attrName>ppt_y</p:attrName>
                                        </p:attrNameLst>
                                      </p:cBhvr>
                                      <p:rCtr x="-23711" y="-13519"/>
                                    </p:animMotion>
                                  </p:childTnLst>
                                </p:cTn>
                              </p:par>
                              <p:par>
                                <p:cTn id="19" presetID="1" presetClass="entr" presetSubtype="0" fill="hold" grpId="0"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0694 -0.00834 L -0.33789 -0.28936 " pathEditMode="relative" rAng="0" ptsTypes="AA">
                                      <p:cBhvr>
                                        <p:cTn id="24" dur="2000" fill="hold"/>
                                        <p:tgtEl>
                                          <p:spTgt spid="45"/>
                                        </p:tgtEl>
                                        <p:attrNameLst>
                                          <p:attrName>ppt_x</p:attrName>
                                          <p:attrName>ppt_y</p:attrName>
                                        </p:attrNameLst>
                                      </p:cBhvr>
                                      <p:rCtr x="-13424" y="-14051"/>
                                    </p:animMotion>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0.11823 -0.00695 L -0.59896 -0.2926 " pathEditMode="relative" rAng="0" ptsTypes="AA">
                                      <p:cBhvr>
                                        <p:cTn id="30" dur="2000" fill="hold"/>
                                        <p:tgtEl>
                                          <p:spTgt spid="49"/>
                                        </p:tgtEl>
                                        <p:attrNameLst>
                                          <p:attrName>ppt_x</p:attrName>
                                          <p:attrName>ppt_y</p:attrName>
                                        </p:attrNameLst>
                                      </p:cBhvr>
                                      <p:rCtr x="-24036" y="-14282"/>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par>
                                <p:cTn id="39" presetID="10"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animBg="1"/>
      <p:bldP spid="44" grpId="0" animBg="1"/>
      <p:bldP spid="48" grpId="0" animBg="1"/>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83CFFB5-E78D-480E-B8C0-33F9BB69A26E}"/>
              </a:ext>
            </a:extLst>
          </p:cNvPr>
          <p:cNvSpPr>
            <a:spLocks noChangeArrowheads="1"/>
          </p:cNvSpPr>
          <p:nvPr/>
        </p:nvSpPr>
        <p:spPr bwMode="auto">
          <a:xfrm>
            <a:off x="640190" y="2707493"/>
            <a:ext cx="8410276"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IE" altLang="en-US" sz="2800" b="1" i="0" u="none" strike="noStrike" cap="none" normalizeH="0" baseline="0" dirty="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t>Use a grid, or some other systematic problem solving technique, to get going on this famous riddle.</a:t>
            </a:r>
          </a:p>
          <a:p>
            <a:pPr marL="0" marR="0" lvl="0" indent="0" algn="l" defTabSz="914400" rtl="0" eaLnBrk="0" fontAlgn="base" latinLnBrk="0" hangingPunct="0">
              <a:lnSpc>
                <a:spcPct val="100000"/>
              </a:lnSpc>
              <a:spcBef>
                <a:spcPct val="0"/>
              </a:spcBef>
              <a:spcAft>
                <a:spcPct val="0"/>
              </a:spcAft>
              <a:buClrTx/>
              <a:buSzTx/>
              <a:buFontTx/>
              <a:buNone/>
              <a:tabLst/>
            </a:pPr>
            <a:r>
              <a:rPr lang="en-IE" altLang="en-US" sz="2800" b="1" dirty="0">
                <a:latin typeface="Verdana" panose="020B0604030504040204" pitchFamily="34" charset="0"/>
                <a:cs typeface="Times New Roman" panose="02020603050405020304" pitchFamily="18" charset="0"/>
              </a:rPr>
              <a:t>Visit </a:t>
            </a:r>
            <a:r>
              <a:rPr lang="en-IE" altLang="en-US" sz="2800" b="1" dirty="0">
                <a:latin typeface="Verdana" panose="020B0604030504040204" pitchFamily="34" charset="0"/>
                <a:cs typeface="Times New Roman" panose="02020603050405020304" pitchFamily="18" charset="0"/>
                <a:hlinkClick r:id="rId3"/>
              </a:rPr>
              <a:t>www.compsci.ie</a:t>
            </a:r>
            <a:r>
              <a:rPr lang="en-IE" altLang="en-US" sz="2800" b="1" dirty="0">
                <a:latin typeface="Verdana" panose="020B0604030504040204" pitchFamily="34" charset="0"/>
                <a:cs typeface="Times New Roman" panose="02020603050405020304" pitchFamily="18" charset="0"/>
              </a:rPr>
              <a:t> or </a:t>
            </a:r>
            <a:r>
              <a:rPr lang="en-IE" altLang="en-US" sz="2800" b="1" dirty="0">
                <a:latin typeface="Verdana" panose="020B0604030504040204" pitchFamily="34" charset="0"/>
                <a:cs typeface="Times New Roman" panose="02020603050405020304" pitchFamily="18" charset="0"/>
                <a:hlinkClick r:id="rId4"/>
              </a:rPr>
              <a:t>NCCA CS </a:t>
            </a:r>
            <a:r>
              <a:rPr lang="en-IE" altLang="en-US" sz="2800" b="1" dirty="0">
                <a:latin typeface="Verdana" panose="020B0604030504040204" pitchFamily="34" charset="0"/>
                <a:cs typeface="Times New Roman" panose="02020603050405020304" pitchFamily="18" charset="0"/>
              </a:rPr>
              <a:t>for more CT and problem-solving puzzles.</a:t>
            </a:r>
            <a:endParaRPr kumimoji="0" lang="en-IE" altLang="en-US" sz="2800" b="1"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IE"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3">
            <a:extLst>
              <a:ext uri="{FF2B5EF4-FFF2-40B4-BE49-F238E27FC236}">
                <a16:creationId xmlns:a16="http://schemas.microsoft.com/office/drawing/2014/main" id="{8E2C804A-47EC-472E-80C4-20B5889B308D}"/>
              </a:ext>
            </a:extLst>
          </p:cNvPr>
          <p:cNvSpPr>
            <a:spLocks noChangeArrowheads="1"/>
          </p:cNvSpPr>
          <p:nvPr/>
        </p:nvSpPr>
        <p:spPr bwMode="auto">
          <a:xfrm>
            <a:off x="766916" y="3429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IE" altLang="en-US" sz="1200" b="0" i="0" u="none" strike="noStrike" cap="none" normalizeH="0" baseline="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br>
            <a:endParaRPr kumimoji="0" lang="en-IE" altLang="en-US" sz="1800" b="0" i="0" u="none" strike="noStrike" cap="none" normalizeH="0" baseline="0">
              <a:ln>
                <a:noFill/>
              </a:ln>
              <a:solidFill>
                <a:schemeClr val="tx1"/>
              </a:solidFill>
              <a:effectLst/>
              <a:latin typeface="Arial" panose="020B0604020202020204" pitchFamily="34" charset="0"/>
            </a:endParaRPr>
          </a:p>
        </p:txBody>
      </p:sp>
      <p:sp>
        <p:nvSpPr>
          <p:cNvPr id="2" name="Rectangle 1">
            <a:extLst>
              <a:ext uri="{FF2B5EF4-FFF2-40B4-BE49-F238E27FC236}">
                <a16:creationId xmlns:a16="http://schemas.microsoft.com/office/drawing/2014/main" id="{F75F3DFE-3F65-4457-B7F3-81067BD6F614}"/>
              </a:ext>
            </a:extLst>
          </p:cNvPr>
          <p:cNvSpPr/>
          <p:nvPr/>
        </p:nvSpPr>
        <p:spPr>
          <a:xfrm>
            <a:off x="-185971" y="781101"/>
            <a:ext cx="9641840" cy="1200329"/>
          </a:xfrm>
          <a:prstGeom prst="rect">
            <a:avLst/>
          </a:prstGeom>
        </p:spPr>
        <p:txBody>
          <a:bodyPr wrap="square">
            <a:spAutoFit/>
          </a:bodyPr>
          <a:lstStyle/>
          <a:p>
            <a:pPr lvl="5" algn="ctr" eaLnBrk="0" fontAlgn="base" hangingPunct="0">
              <a:spcBef>
                <a:spcPct val="0"/>
              </a:spcBef>
              <a:spcAft>
                <a:spcPct val="0"/>
              </a:spcAft>
            </a:pPr>
            <a:r>
              <a:rPr lang="en-IE" altLang="en-US" sz="3600" b="1" u="sng" dirty="0">
                <a:solidFill>
                  <a:srgbClr val="FF0000"/>
                </a:solidFill>
                <a:latin typeface="Verdana" panose="020B0604030504040204" pitchFamily="34" charset="0"/>
                <a:ea typeface="Times New Roman" panose="02020603050405020304" pitchFamily="18" charset="0"/>
                <a:cs typeface="Times New Roman" panose="02020603050405020304" pitchFamily="18" charset="0"/>
              </a:rPr>
              <a:t>Now try Einstein’s Riddle</a:t>
            </a:r>
          </a:p>
          <a:p>
            <a:pPr lvl="5" algn="ctr" eaLnBrk="0" fontAlgn="base" hangingPunct="0">
              <a:spcBef>
                <a:spcPct val="0"/>
              </a:spcBef>
              <a:spcAft>
                <a:spcPct val="0"/>
              </a:spcAft>
            </a:pPr>
            <a:r>
              <a:rPr lang="en-IE" altLang="en-US" sz="3600" b="1" u="sng" dirty="0">
                <a:solidFill>
                  <a:srgbClr val="FF0000"/>
                </a:solidFill>
                <a:latin typeface="Verdana" panose="020B0604030504040204" pitchFamily="34" charset="0"/>
                <a:ea typeface="Times New Roman" panose="02020603050405020304" pitchFamily="18" charset="0"/>
                <a:cs typeface="Times New Roman" panose="02020603050405020304" pitchFamily="18" charset="0"/>
              </a:rPr>
              <a:t>Click the image</a:t>
            </a:r>
            <a:endParaRPr lang="en-IE" altLang="en-US" sz="3600" dirty="0"/>
          </a:p>
        </p:txBody>
      </p:sp>
      <p:pic>
        <p:nvPicPr>
          <p:cNvPr id="6" name="Picture 5" descr="A person posing for the camera&#10;&#10;Description generated with very high confidence">
            <a:hlinkClick r:id="rId5"/>
            <a:extLst>
              <a:ext uri="{FF2B5EF4-FFF2-40B4-BE49-F238E27FC236}">
                <a16:creationId xmlns:a16="http://schemas.microsoft.com/office/drawing/2014/main" id="{936386EF-140A-45AD-ADCF-29E16D217BC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8923739" y="1845718"/>
            <a:ext cx="2838450" cy="3533775"/>
          </a:xfrm>
          <a:prstGeom prst="rect">
            <a:avLst/>
          </a:prstGeom>
        </p:spPr>
      </p:pic>
    </p:spTree>
    <p:extLst>
      <p:ext uri="{BB962C8B-B14F-4D97-AF65-F5344CB8AC3E}">
        <p14:creationId xmlns:p14="http://schemas.microsoft.com/office/powerpoint/2010/main" val="83935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245" y="117706"/>
            <a:ext cx="11609002" cy="1865431"/>
          </a:xfrm>
        </p:spPr>
        <p:txBody>
          <a:bodyPr>
            <a:normAutofit fontScale="90000"/>
          </a:bodyPr>
          <a:lstStyle/>
          <a:p>
            <a:r>
              <a:rPr lang="en-GB" dirty="0"/>
              <a:t>A Famous MIT Puzzle….</a:t>
            </a:r>
            <a:br>
              <a:rPr lang="en-GB" dirty="0"/>
            </a:br>
            <a:r>
              <a:rPr lang="en-GB" dirty="0">
                <a:solidFill>
                  <a:schemeClr val="tx1"/>
                </a:solidFill>
              </a:rPr>
              <a:t>Draw continuous lines joining A2A, B2B and C2C, without the lines intersecting.</a:t>
            </a:r>
          </a:p>
        </p:txBody>
      </p:sp>
      <p:sp>
        <p:nvSpPr>
          <p:cNvPr id="5" name="Slide Number Placeholder 4"/>
          <p:cNvSpPr>
            <a:spLocks noGrp="1"/>
          </p:cNvSpPr>
          <p:nvPr>
            <p:ph type="sldNum" sz="quarter" idx="12"/>
          </p:nvPr>
        </p:nvSpPr>
        <p:spPr/>
        <p:txBody>
          <a:bodyPr/>
          <a:lstStyle/>
          <a:p>
            <a:fld id="{87B4B405-3AB5-4B7F-AEF7-95D4A7BED27F}" type="slidenum">
              <a:rPr lang="en-GB" smtClean="0"/>
              <a:t>36</a:t>
            </a:fld>
            <a:endParaRPr lang="en-GB"/>
          </a:p>
        </p:txBody>
      </p:sp>
      <p:sp>
        <p:nvSpPr>
          <p:cNvPr id="7" name="Rectangle 6"/>
          <p:cNvSpPr/>
          <p:nvPr/>
        </p:nvSpPr>
        <p:spPr>
          <a:xfrm>
            <a:off x="2396532" y="2165753"/>
            <a:ext cx="6286544" cy="4000528"/>
          </a:xfrm>
          <a:prstGeom prst="rect">
            <a:avLst/>
          </a:prstGeom>
          <a:solidFill>
            <a:schemeClr val="tx1">
              <a:alpha val="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Rectangle 7"/>
          <p:cNvSpPr/>
          <p:nvPr/>
        </p:nvSpPr>
        <p:spPr>
          <a:xfrm>
            <a:off x="5039738" y="2165753"/>
            <a:ext cx="1143008" cy="1071570"/>
          </a:xfrm>
          <a:prstGeom prst="rect">
            <a:avLst/>
          </a:prstGeom>
          <a:solidFill>
            <a:schemeClr val="accent1">
              <a:alpha val="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p:cNvSpPr/>
          <p:nvPr/>
        </p:nvSpPr>
        <p:spPr>
          <a:xfrm>
            <a:off x="3110912" y="3237323"/>
            <a:ext cx="1143008" cy="1071570"/>
          </a:xfrm>
          <a:prstGeom prst="rect">
            <a:avLst/>
          </a:prstGeom>
          <a:solidFill>
            <a:schemeClr val="tx1">
              <a:alpha val="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p:cNvSpPr/>
          <p:nvPr/>
        </p:nvSpPr>
        <p:spPr>
          <a:xfrm>
            <a:off x="7111440" y="5094711"/>
            <a:ext cx="1143008" cy="1071570"/>
          </a:xfrm>
          <a:prstGeom prst="rect">
            <a:avLst/>
          </a:prstGeom>
          <a:solidFill>
            <a:schemeClr val="tx1">
              <a:alpha val="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p:cNvSpPr/>
          <p:nvPr/>
        </p:nvSpPr>
        <p:spPr>
          <a:xfrm>
            <a:off x="5039738" y="5094711"/>
            <a:ext cx="1143008" cy="1071570"/>
          </a:xfrm>
          <a:prstGeom prst="rect">
            <a:avLst/>
          </a:prstGeom>
          <a:solidFill>
            <a:schemeClr val="tx1">
              <a:alpha val="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p:cNvSpPr/>
          <p:nvPr/>
        </p:nvSpPr>
        <p:spPr>
          <a:xfrm>
            <a:off x="2896598" y="5094711"/>
            <a:ext cx="1143008" cy="1071570"/>
          </a:xfrm>
          <a:prstGeom prst="rect">
            <a:avLst/>
          </a:prstGeom>
          <a:solidFill>
            <a:schemeClr val="tx1">
              <a:alpha val="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p:cNvSpPr/>
          <p:nvPr/>
        </p:nvSpPr>
        <p:spPr>
          <a:xfrm>
            <a:off x="6825688" y="3237323"/>
            <a:ext cx="1143008" cy="1071570"/>
          </a:xfrm>
          <a:prstGeom prst="rect">
            <a:avLst/>
          </a:prstGeom>
          <a:solidFill>
            <a:schemeClr val="tx1">
              <a:alpha val="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p:cNvSpPr/>
          <p:nvPr/>
        </p:nvSpPr>
        <p:spPr>
          <a:xfrm>
            <a:off x="7040002" y="3308761"/>
            <a:ext cx="663964"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Rectangle 14"/>
          <p:cNvSpPr/>
          <p:nvPr/>
        </p:nvSpPr>
        <p:spPr>
          <a:xfrm>
            <a:off x="7325754" y="5166149"/>
            <a:ext cx="662361"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a:t>
            </a:r>
          </a:p>
        </p:txBody>
      </p:sp>
      <p:sp>
        <p:nvSpPr>
          <p:cNvPr id="16" name="Rectangle 15"/>
          <p:cNvSpPr/>
          <p:nvPr/>
        </p:nvSpPr>
        <p:spPr>
          <a:xfrm>
            <a:off x="5254052" y="5166149"/>
            <a:ext cx="583814"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 name="Rectangle 16"/>
          <p:cNvSpPr/>
          <p:nvPr/>
        </p:nvSpPr>
        <p:spPr>
          <a:xfrm>
            <a:off x="3325226" y="3308761"/>
            <a:ext cx="662361"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a:t>
            </a:r>
          </a:p>
        </p:txBody>
      </p:sp>
      <p:sp>
        <p:nvSpPr>
          <p:cNvPr id="18" name="Rectangle 17"/>
          <p:cNvSpPr/>
          <p:nvPr/>
        </p:nvSpPr>
        <p:spPr>
          <a:xfrm>
            <a:off x="5254052" y="2237191"/>
            <a:ext cx="583814"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9" name="Rectangle 18"/>
          <p:cNvSpPr/>
          <p:nvPr/>
        </p:nvSpPr>
        <p:spPr>
          <a:xfrm>
            <a:off x="3039474" y="5166149"/>
            <a:ext cx="663964"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210792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8245" y="117706"/>
            <a:ext cx="11609002" cy="1865431"/>
          </a:xfrm>
        </p:spPr>
        <p:txBody>
          <a:bodyPr>
            <a:normAutofit fontScale="90000"/>
          </a:bodyPr>
          <a:lstStyle/>
          <a:p>
            <a:r>
              <a:rPr lang="en-GB" dirty="0"/>
              <a:t>A Famous MIT Puzzle….</a:t>
            </a:r>
            <a:br>
              <a:rPr lang="en-GB" dirty="0"/>
            </a:br>
            <a:r>
              <a:rPr lang="en-GB" dirty="0">
                <a:solidFill>
                  <a:schemeClr val="tx1"/>
                </a:solidFill>
              </a:rPr>
              <a:t>Draw continuous lines joining A2A, B2B and C2C, without the lines intersecting.</a:t>
            </a:r>
          </a:p>
        </p:txBody>
      </p:sp>
      <p:sp>
        <p:nvSpPr>
          <p:cNvPr id="5" name="Slide Number Placeholder 4"/>
          <p:cNvSpPr>
            <a:spLocks noGrp="1"/>
          </p:cNvSpPr>
          <p:nvPr>
            <p:ph type="sldNum" sz="quarter" idx="12"/>
          </p:nvPr>
        </p:nvSpPr>
        <p:spPr/>
        <p:txBody>
          <a:bodyPr/>
          <a:lstStyle/>
          <a:p>
            <a:fld id="{87B4B405-3AB5-4B7F-AEF7-95D4A7BED27F}" type="slidenum">
              <a:rPr lang="en-GB" smtClean="0"/>
              <a:t>37</a:t>
            </a:fld>
            <a:endParaRPr lang="en-GB"/>
          </a:p>
        </p:txBody>
      </p:sp>
      <p:sp>
        <p:nvSpPr>
          <p:cNvPr id="7" name="Rectangle 6"/>
          <p:cNvSpPr/>
          <p:nvPr/>
        </p:nvSpPr>
        <p:spPr>
          <a:xfrm>
            <a:off x="2396532" y="2165753"/>
            <a:ext cx="6286544" cy="4000528"/>
          </a:xfrm>
          <a:prstGeom prst="rect">
            <a:avLst/>
          </a:prstGeom>
          <a:solidFill>
            <a:schemeClr val="tx1">
              <a:alpha val="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8" name="Rectangle 7"/>
          <p:cNvSpPr/>
          <p:nvPr/>
        </p:nvSpPr>
        <p:spPr>
          <a:xfrm>
            <a:off x="5039738" y="2165753"/>
            <a:ext cx="1143008" cy="1071570"/>
          </a:xfrm>
          <a:prstGeom prst="rect">
            <a:avLst/>
          </a:prstGeom>
          <a:solidFill>
            <a:schemeClr val="accent1">
              <a:alpha val="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Rectangle 8"/>
          <p:cNvSpPr/>
          <p:nvPr/>
        </p:nvSpPr>
        <p:spPr>
          <a:xfrm>
            <a:off x="3110912" y="3237323"/>
            <a:ext cx="1143008" cy="1071570"/>
          </a:xfrm>
          <a:prstGeom prst="rect">
            <a:avLst/>
          </a:prstGeom>
          <a:solidFill>
            <a:schemeClr val="tx1">
              <a:alpha val="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Rectangle 9"/>
          <p:cNvSpPr/>
          <p:nvPr/>
        </p:nvSpPr>
        <p:spPr>
          <a:xfrm>
            <a:off x="7111440" y="5094711"/>
            <a:ext cx="1143008" cy="1071570"/>
          </a:xfrm>
          <a:prstGeom prst="rect">
            <a:avLst/>
          </a:prstGeom>
          <a:solidFill>
            <a:schemeClr val="tx1">
              <a:alpha val="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Rectangle 10"/>
          <p:cNvSpPr/>
          <p:nvPr/>
        </p:nvSpPr>
        <p:spPr>
          <a:xfrm>
            <a:off x="5039738" y="5094711"/>
            <a:ext cx="1143008" cy="1071570"/>
          </a:xfrm>
          <a:prstGeom prst="rect">
            <a:avLst/>
          </a:prstGeom>
          <a:solidFill>
            <a:schemeClr val="tx1">
              <a:alpha val="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p:cNvSpPr/>
          <p:nvPr/>
        </p:nvSpPr>
        <p:spPr>
          <a:xfrm>
            <a:off x="2896598" y="5094711"/>
            <a:ext cx="1143008" cy="1071570"/>
          </a:xfrm>
          <a:prstGeom prst="rect">
            <a:avLst/>
          </a:prstGeom>
          <a:solidFill>
            <a:schemeClr val="tx1">
              <a:alpha val="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p:cNvSpPr/>
          <p:nvPr/>
        </p:nvSpPr>
        <p:spPr>
          <a:xfrm>
            <a:off x="6825688" y="3237323"/>
            <a:ext cx="1143008" cy="1071570"/>
          </a:xfrm>
          <a:prstGeom prst="rect">
            <a:avLst/>
          </a:prstGeom>
          <a:solidFill>
            <a:schemeClr val="tx1">
              <a:alpha val="0"/>
            </a:schemeClr>
          </a:solidFill>
          <a:ln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p:cNvSpPr/>
          <p:nvPr/>
        </p:nvSpPr>
        <p:spPr>
          <a:xfrm>
            <a:off x="7040002" y="3308761"/>
            <a:ext cx="663964"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Rectangle 14"/>
          <p:cNvSpPr/>
          <p:nvPr/>
        </p:nvSpPr>
        <p:spPr>
          <a:xfrm>
            <a:off x="7325754" y="5166149"/>
            <a:ext cx="662361"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a:t>
            </a:r>
          </a:p>
        </p:txBody>
      </p:sp>
      <p:sp>
        <p:nvSpPr>
          <p:cNvPr id="16" name="Rectangle 15"/>
          <p:cNvSpPr/>
          <p:nvPr/>
        </p:nvSpPr>
        <p:spPr>
          <a:xfrm>
            <a:off x="5254052" y="5166149"/>
            <a:ext cx="583814"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7" name="Rectangle 16"/>
          <p:cNvSpPr/>
          <p:nvPr/>
        </p:nvSpPr>
        <p:spPr>
          <a:xfrm>
            <a:off x="3325226" y="3308761"/>
            <a:ext cx="662361" cy="923330"/>
          </a:xfrm>
          <a:prstGeom prst="rect">
            <a:avLst/>
          </a:prstGeom>
          <a:noFill/>
        </p:spPr>
        <p:txBody>
          <a:bodyPr wrap="none" lIns="91440" tIns="45720" rIns="91440" bIns="45720">
            <a:spAutoFit/>
          </a:bodyPr>
          <a:lstStyle/>
          <a:p>
            <a:pPr algn="ctr"/>
            <a:r>
              <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a:t>
            </a:r>
          </a:p>
        </p:txBody>
      </p:sp>
      <p:sp>
        <p:nvSpPr>
          <p:cNvPr id="18" name="Rectangle 17"/>
          <p:cNvSpPr/>
          <p:nvPr/>
        </p:nvSpPr>
        <p:spPr>
          <a:xfrm>
            <a:off x="5254052" y="2237191"/>
            <a:ext cx="583814"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B</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9" name="Rectangle 18"/>
          <p:cNvSpPr/>
          <p:nvPr/>
        </p:nvSpPr>
        <p:spPr>
          <a:xfrm>
            <a:off x="3039474" y="5166149"/>
            <a:ext cx="663964" cy="923330"/>
          </a:xfrm>
          <a:prstGeom prst="rect">
            <a:avLst/>
          </a:prstGeom>
          <a:noFill/>
        </p:spPr>
        <p:txBody>
          <a:bodyPr wrap="none" lIns="91440" tIns="45720" rIns="91440" bIns="45720">
            <a:spAutoFit/>
          </a:bodyPr>
          <a:lstStyle/>
          <a:p>
            <a:pPr algn="ct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C</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23" name="Freeform: Shape 22">
            <a:extLst>
              <a:ext uri="{FF2B5EF4-FFF2-40B4-BE49-F238E27FC236}">
                <a16:creationId xmlns:a16="http://schemas.microsoft.com/office/drawing/2014/main" id="{FBA80D90-9AF8-4510-9769-F012F70D5FF9}"/>
              </a:ext>
            </a:extLst>
          </p:cNvPr>
          <p:cNvSpPr/>
          <p:nvPr/>
        </p:nvSpPr>
        <p:spPr>
          <a:xfrm>
            <a:off x="2611120" y="2489200"/>
            <a:ext cx="5923280" cy="3078480"/>
          </a:xfrm>
          <a:custGeom>
            <a:avLst/>
            <a:gdLst>
              <a:gd name="connsiteX0" fmla="*/ 5334000 w 5923280"/>
              <a:gd name="connsiteY0" fmla="*/ 3078480 h 3078480"/>
              <a:gd name="connsiteX1" fmla="*/ 5334000 w 5923280"/>
              <a:gd name="connsiteY1" fmla="*/ 3078480 h 3078480"/>
              <a:gd name="connsiteX2" fmla="*/ 5405120 w 5923280"/>
              <a:gd name="connsiteY2" fmla="*/ 3027680 h 3078480"/>
              <a:gd name="connsiteX3" fmla="*/ 5476240 w 5923280"/>
              <a:gd name="connsiteY3" fmla="*/ 2997200 h 3078480"/>
              <a:gd name="connsiteX4" fmla="*/ 5527040 w 5923280"/>
              <a:gd name="connsiteY4" fmla="*/ 2946400 h 3078480"/>
              <a:gd name="connsiteX5" fmla="*/ 5608320 w 5923280"/>
              <a:gd name="connsiteY5" fmla="*/ 2875280 h 3078480"/>
              <a:gd name="connsiteX6" fmla="*/ 5648960 w 5923280"/>
              <a:gd name="connsiteY6" fmla="*/ 2844800 h 3078480"/>
              <a:gd name="connsiteX7" fmla="*/ 5669280 w 5923280"/>
              <a:gd name="connsiteY7" fmla="*/ 2814320 h 3078480"/>
              <a:gd name="connsiteX8" fmla="*/ 5699760 w 5923280"/>
              <a:gd name="connsiteY8" fmla="*/ 2783840 h 3078480"/>
              <a:gd name="connsiteX9" fmla="*/ 5730240 w 5923280"/>
              <a:gd name="connsiteY9" fmla="*/ 2712720 h 3078480"/>
              <a:gd name="connsiteX10" fmla="*/ 5770880 w 5923280"/>
              <a:gd name="connsiteY10" fmla="*/ 2641600 h 3078480"/>
              <a:gd name="connsiteX11" fmla="*/ 5781040 w 5923280"/>
              <a:gd name="connsiteY11" fmla="*/ 2600960 h 3078480"/>
              <a:gd name="connsiteX12" fmla="*/ 5801360 w 5923280"/>
              <a:gd name="connsiteY12" fmla="*/ 2540000 h 3078480"/>
              <a:gd name="connsiteX13" fmla="*/ 5821680 w 5923280"/>
              <a:gd name="connsiteY13" fmla="*/ 2448560 h 3078480"/>
              <a:gd name="connsiteX14" fmla="*/ 5831840 w 5923280"/>
              <a:gd name="connsiteY14" fmla="*/ 2407920 h 3078480"/>
              <a:gd name="connsiteX15" fmla="*/ 5852160 w 5923280"/>
              <a:gd name="connsiteY15" fmla="*/ 2367280 h 3078480"/>
              <a:gd name="connsiteX16" fmla="*/ 5862320 w 5923280"/>
              <a:gd name="connsiteY16" fmla="*/ 2336800 h 3078480"/>
              <a:gd name="connsiteX17" fmla="*/ 5872480 w 5923280"/>
              <a:gd name="connsiteY17" fmla="*/ 1676400 h 3078480"/>
              <a:gd name="connsiteX18" fmla="*/ 5892800 w 5923280"/>
              <a:gd name="connsiteY18" fmla="*/ 1584960 h 3078480"/>
              <a:gd name="connsiteX19" fmla="*/ 5913120 w 5923280"/>
              <a:gd name="connsiteY19" fmla="*/ 1463040 h 3078480"/>
              <a:gd name="connsiteX20" fmla="*/ 5923280 w 5923280"/>
              <a:gd name="connsiteY20" fmla="*/ 1412240 h 3078480"/>
              <a:gd name="connsiteX21" fmla="*/ 5913120 w 5923280"/>
              <a:gd name="connsiteY21" fmla="*/ 995680 h 3078480"/>
              <a:gd name="connsiteX22" fmla="*/ 5902960 w 5923280"/>
              <a:gd name="connsiteY22" fmla="*/ 883920 h 3078480"/>
              <a:gd name="connsiteX23" fmla="*/ 5882640 w 5923280"/>
              <a:gd name="connsiteY23" fmla="*/ 822960 h 3078480"/>
              <a:gd name="connsiteX24" fmla="*/ 5862320 w 5923280"/>
              <a:gd name="connsiteY24" fmla="*/ 731520 h 3078480"/>
              <a:gd name="connsiteX25" fmla="*/ 5852160 w 5923280"/>
              <a:gd name="connsiteY25" fmla="*/ 640080 h 3078480"/>
              <a:gd name="connsiteX26" fmla="*/ 5842000 w 5923280"/>
              <a:gd name="connsiteY26" fmla="*/ 609600 h 3078480"/>
              <a:gd name="connsiteX27" fmla="*/ 5821680 w 5923280"/>
              <a:gd name="connsiteY27" fmla="*/ 538480 h 3078480"/>
              <a:gd name="connsiteX28" fmla="*/ 5801360 w 5923280"/>
              <a:gd name="connsiteY28" fmla="*/ 396240 h 3078480"/>
              <a:gd name="connsiteX29" fmla="*/ 5781040 w 5923280"/>
              <a:gd name="connsiteY29" fmla="*/ 365760 h 3078480"/>
              <a:gd name="connsiteX30" fmla="*/ 5770880 w 5923280"/>
              <a:gd name="connsiteY30" fmla="*/ 325120 h 3078480"/>
              <a:gd name="connsiteX31" fmla="*/ 5740400 w 5923280"/>
              <a:gd name="connsiteY31" fmla="*/ 233680 h 3078480"/>
              <a:gd name="connsiteX32" fmla="*/ 5730240 w 5923280"/>
              <a:gd name="connsiteY32" fmla="*/ 203200 h 3078480"/>
              <a:gd name="connsiteX33" fmla="*/ 5638800 w 5923280"/>
              <a:gd name="connsiteY33" fmla="*/ 142240 h 3078480"/>
              <a:gd name="connsiteX34" fmla="*/ 5567680 w 5923280"/>
              <a:gd name="connsiteY34" fmla="*/ 101600 h 3078480"/>
              <a:gd name="connsiteX35" fmla="*/ 5527040 w 5923280"/>
              <a:gd name="connsiteY35" fmla="*/ 91440 h 3078480"/>
              <a:gd name="connsiteX36" fmla="*/ 5455920 w 5923280"/>
              <a:gd name="connsiteY36" fmla="*/ 50800 h 3078480"/>
              <a:gd name="connsiteX37" fmla="*/ 5201920 w 5923280"/>
              <a:gd name="connsiteY37" fmla="*/ 30480 h 3078480"/>
              <a:gd name="connsiteX38" fmla="*/ 5161280 w 5923280"/>
              <a:gd name="connsiteY38" fmla="*/ 10160 h 3078480"/>
              <a:gd name="connsiteX39" fmla="*/ 5130800 w 5923280"/>
              <a:gd name="connsiteY39" fmla="*/ 0 h 3078480"/>
              <a:gd name="connsiteX40" fmla="*/ 4602480 w 5923280"/>
              <a:gd name="connsiteY40" fmla="*/ 10160 h 3078480"/>
              <a:gd name="connsiteX41" fmla="*/ 4460240 w 5923280"/>
              <a:gd name="connsiteY41" fmla="*/ 50800 h 3078480"/>
              <a:gd name="connsiteX42" fmla="*/ 4358640 w 5923280"/>
              <a:gd name="connsiteY42" fmla="*/ 91440 h 3078480"/>
              <a:gd name="connsiteX43" fmla="*/ 4246880 w 5923280"/>
              <a:gd name="connsiteY43" fmla="*/ 121920 h 3078480"/>
              <a:gd name="connsiteX44" fmla="*/ 4155440 w 5923280"/>
              <a:gd name="connsiteY44" fmla="*/ 162560 h 3078480"/>
              <a:gd name="connsiteX45" fmla="*/ 4124960 w 5923280"/>
              <a:gd name="connsiteY45" fmla="*/ 193040 h 3078480"/>
              <a:gd name="connsiteX46" fmla="*/ 4094480 w 5923280"/>
              <a:gd name="connsiteY46" fmla="*/ 274320 h 3078480"/>
              <a:gd name="connsiteX47" fmla="*/ 4043680 w 5923280"/>
              <a:gd name="connsiteY47" fmla="*/ 345440 h 3078480"/>
              <a:gd name="connsiteX48" fmla="*/ 4033520 w 5923280"/>
              <a:gd name="connsiteY48" fmla="*/ 375920 h 3078480"/>
              <a:gd name="connsiteX49" fmla="*/ 3992880 w 5923280"/>
              <a:gd name="connsiteY49" fmla="*/ 457200 h 3078480"/>
              <a:gd name="connsiteX50" fmla="*/ 3962400 w 5923280"/>
              <a:gd name="connsiteY50" fmla="*/ 548640 h 3078480"/>
              <a:gd name="connsiteX51" fmla="*/ 3881120 w 5923280"/>
              <a:gd name="connsiteY51" fmla="*/ 660400 h 3078480"/>
              <a:gd name="connsiteX52" fmla="*/ 3840480 w 5923280"/>
              <a:gd name="connsiteY52" fmla="*/ 772160 h 3078480"/>
              <a:gd name="connsiteX53" fmla="*/ 3820160 w 5923280"/>
              <a:gd name="connsiteY53" fmla="*/ 802640 h 3078480"/>
              <a:gd name="connsiteX54" fmla="*/ 3789680 w 5923280"/>
              <a:gd name="connsiteY54" fmla="*/ 822960 h 3078480"/>
              <a:gd name="connsiteX55" fmla="*/ 3759200 w 5923280"/>
              <a:gd name="connsiteY55" fmla="*/ 853440 h 3078480"/>
              <a:gd name="connsiteX56" fmla="*/ 3718560 w 5923280"/>
              <a:gd name="connsiteY56" fmla="*/ 995680 h 3078480"/>
              <a:gd name="connsiteX57" fmla="*/ 3677920 w 5923280"/>
              <a:gd name="connsiteY57" fmla="*/ 1036320 h 3078480"/>
              <a:gd name="connsiteX58" fmla="*/ 3647440 w 5923280"/>
              <a:gd name="connsiteY58" fmla="*/ 1097280 h 3078480"/>
              <a:gd name="connsiteX59" fmla="*/ 3576320 w 5923280"/>
              <a:gd name="connsiteY59" fmla="*/ 1188720 h 3078480"/>
              <a:gd name="connsiteX60" fmla="*/ 3556000 w 5923280"/>
              <a:gd name="connsiteY60" fmla="*/ 1219200 h 3078480"/>
              <a:gd name="connsiteX61" fmla="*/ 3444240 w 5923280"/>
              <a:gd name="connsiteY61" fmla="*/ 1249680 h 3078480"/>
              <a:gd name="connsiteX62" fmla="*/ 3373120 w 5923280"/>
              <a:gd name="connsiteY62" fmla="*/ 1270000 h 3078480"/>
              <a:gd name="connsiteX63" fmla="*/ 3332480 w 5923280"/>
              <a:gd name="connsiteY63" fmla="*/ 1280160 h 3078480"/>
              <a:gd name="connsiteX64" fmla="*/ 3302000 w 5923280"/>
              <a:gd name="connsiteY64" fmla="*/ 1290320 h 3078480"/>
              <a:gd name="connsiteX65" fmla="*/ 3220720 w 5923280"/>
              <a:gd name="connsiteY65" fmla="*/ 1300480 h 3078480"/>
              <a:gd name="connsiteX66" fmla="*/ 2570480 w 5923280"/>
              <a:gd name="connsiteY66" fmla="*/ 1290320 h 3078480"/>
              <a:gd name="connsiteX67" fmla="*/ 2540000 w 5923280"/>
              <a:gd name="connsiteY67" fmla="*/ 1280160 h 3078480"/>
              <a:gd name="connsiteX68" fmla="*/ 2499360 w 5923280"/>
              <a:gd name="connsiteY68" fmla="*/ 1270000 h 3078480"/>
              <a:gd name="connsiteX69" fmla="*/ 2407920 w 5923280"/>
              <a:gd name="connsiteY69" fmla="*/ 1198880 h 3078480"/>
              <a:gd name="connsiteX70" fmla="*/ 2346960 w 5923280"/>
              <a:gd name="connsiteY70" fmla="*/ 1188720 h 3078480"/>
              <a:gd name="connsiteX71" fmla="*/ 2286000 w 5923280"/>
              <a:gd name="connsiteY71" fmla="*/ 1148080 h 3078480"/>
              <a:gd name="connsiteX72" fmla="*/ 2194560 w 5923280"/>
              <a:gd name="connsiteY72" fmla="*/ 1036320 h 3078480"/>
              <a:gd name="connsiteX73" fmla="*/ 2174240 w 5923280"/>
              <a:gd name="connsiteY73" fmla="*/ 1005840 h 3078480"/>
              <a:gd name="connsiteX74" fmla="*/ 2164080 w 5923280"/>
              <a:gd name="connsiteY74" fmla="*/ 975360 h 3078480"/>
              <a:gd name="connsiteX75" fmla="*/ 2123440 w 5923280"/>
              <a:gd name="connsiteY75" fmla="*/ 904240 h 3078480"/>
              <a:gd name="connsiteX76" fmla="*/ 2113280 w 5923280"/>
              <a:gd name="connsiteY76" fmla="*/ 863600 h 3078480"/>
              <a:gd name="connsiteX77" fmla="*/ 2082800 w 5923280"/>
              <a:gd name="connsiteY77" fmla="*/ 762000 h 3078480"/>
              <a:gd name="connsiteX78" fmla="*/ 2052320 w 5923280"/>
              <a:gd name="connsiteY78" fmla="*/ 619760 h 3078480"/>
              <a:gd name="connsiteX79" fmla="*/ 2032000 w 5923280"/>
              <a:gd name="connsiteY79" fmla="*/ 497840 h 3078480"/>
              <a:gd name="connsiteX80" fmla="*/ 2021840 w 5923280"/>
              <a:gd name="connsiteY80" fmla="*/ 467360 h 3078480"/>
              <a:gd name="connsiteX81" fmla="*/ 1981200 w 5923280"/>
              <a:gd name="connsiteY81" fmla="*/ 426720 h 3078480"/>
              <a:gd name="connsiteX82" fmla="*/ 1950720 w 5923280"/>
              <a:gd name="connsiteY82" fmla="*/ 375920 h 3078480"/>
              <a:gd name="connsiteX83" fmla="*/ 1869440 w 5923280"/>
              <a:gd name="connsiteY83" fmla="*/ 325120 h 3078480"/>
              <a:gd name="connsiteX84" fmla="*/ 1778000 w 5923280"/>
              <a:gd name="connsiteY84" fmla="*/ 294640 h 3078480"/>
              <a:gd name="connsiteX85" fmla="*/ 1635760 w 5923280"/>
              <a:gd name="connsiteY85" fmla="*/ 233680 h 3078480"/>
              <a:gd name="connsiteX86" fmla="*/ 1554480 w 5923280"/>
              <a:gd name="connsiteY86" fmla="*/ 182880 h 3078480"/>
              <a:gd name="connsiteX87" fmla="*/ 1493520 w 5923280"/>
              <a:gd name="connsiteY87" fmla="*/ 172720 h 3078480"/>
              <a:gd name="connsiteX88" fmla="*/ 1463040 w 5923280"/>
              <a:gd name="connsiteY88" fmla="*/ 162560 h 3078480"/>
              <a:gd name="connsiteX89" fmla="*/ 1310640 w 5923280"/>
              <a:gd name="connsiteY89" fmla="*/ 152400 h 3078480"/>
              <a:gd name="connsiteX90" fmla="*/ 1198880 w 5923280"/>
              <a:gd name="connsiteY90" fmla="*/ 132080 h 3078480"/>
              <a:gd name="connsiteX91" fmla="*/ 1117600 w 5923280"/>
              <a:gd name="connsiteY91" fmla="*/ 121920 h 3078480"/>
              <a:gd name="connsiteX92" fmla="*/ 1087120 w 5923280"/>
              <a:gd name="connsiteY92" fmla="*/ 111760 h 3078480"/>
              <a:gd name="connsiteX93" fmla="*/ 853440 w 5923280"/>
              <a:gd name="connsiteY93" fmla="*/ 91440 h 3078480"/>
              <a:gd name="connsiteX94" fmla="*/ 132080 w 5923280"/>
              <a:gd name="connsiteY94" fmla="*/ 101600 h 3078480"/>
              <a:gd name="connsiteX95" fmla="*/ 101600 w 5923280"/>
              <a:gd name="connsiteY95" fmla="*/ 111760 h 3078480"/>
              <a:gd name="connsiteX96" fmla="*/ 71120 w 5923280"/>
              <a:gd name="connsiteY96" fmla="*/ 132080 h 3078480"/>
              <a:gd name="connsiteX97" fmla="*/ 50800 w 5923280"/>
              <a:gd name="connsiteY97" fmla="*/ 203200 h 3078480"/>
              <a:gd name="connsiteX98" fmla="*/ 30480 w 5923280"/>
              <a:gd name="connsiteY98" fmla="*/ 274320 h 3078480"/>
              <a:gd name="connsiteX99" fmla="*/ 20320 w 5923280"/>
              <a:gd name="connsiteY99" fmla="*/ 325120 h 3078480"/>
              <a:gd name="connsiteX100" fmla="*/ 0 w 5923280"/>
              <a:gd name="connsiteY100" fmla="*/ 406400 h 3078480"/>
              <a:gd name="connsiteX101" fmla="*/ 10160 w 5923280"/>
              <a:gd name="connsiteY101" fmla="*/ 721360 h 3078480"/>
              <a:gd name="connsiteX102" fmla="*/ 50800 w 5923280"/>
              <a:gd name="connsiteY102" fmla="*/ 894080 h 3078480"/>
              <a:gd name="connsiteX103" fmla="*/ 71120 w 5923280"/>
              <a:gd name="connsiteY103" fmla="*/ 955040 h 3078480"/>
              <a:gd name="connsiteX104" fmla="*/ 111760 w 5923280"/>
              <a:gd name="connsiteY104" fmla="*/ 1005840 h 3078480"/>
              <a:gd name="connsiteX105" fmla="*/ 142240 w 5923280"/>
              <a:gd name="connsiteY105" fmla="*/ 1076960 h 3078480"/>
              <a:gd name="connsiteX106" fmla="*/ 172720 w 5923280"/>
              <a:gd name="connsiteY106" fmla="*/ 1107440 h 3078480"/>
              <a:gd name="connsiteX107" fmla="*/ 193040 w 5923280"/>
              <a:gd name="connsiteY107" fmla="*/ 1148080 h 3078480"/>
              <a:gd name="connsiteX108" fmla="*/ 243840 w 5923280"/>
              <a:gd name="connsiteY108" fmla="*/ 1178560 h 3078480"/>
              <a:gd name="connsiteX109" fmla="*/ 365760 w 5923280"/>
              <a:gd name="connsiteY109" fmla="*/ 1249680 h 3078480"/>
              <a:gd name="connsiteX110" fmla="*/ 426720 w 5923280"/>
              <a:gd name="connsiteY110" fmla="*/ 1270000 h 3078480"/>
              <a:gd name="connsiteX111" fmla="*/ 457200 w 5923280"/>
              <a:gd name="connsiteY111" fmla="*/ 1280160 h 3078480"/>
              <a:gd name="connsiteX112" fmla="*/ 487680 w 5923280"/>
              <a:gd name="connsiteY112" fmla="*/ 1300480 h 3078480"/>
              <a:gd name="connsiteX113" fmla="*/ 538480 w 5923280"/>
              <a:gd name="connsiteY113" fmla="*/ 1310640 h 3078480"/>
              <a:gd name="connsiteX114" fmla="*/ 568960 w 5923280"/>
              <a:gd name="connsiteY114" fmla="*/ 1320800 h 3078480"/>
              <a:gd name="connsiteX115" fmla="*/ 629920 w 5923280"/>
              <a:gd name="connsiteY115" fmla="*/ 1330960 h 3078480"/>
              <a:gd name="connsiteX116" fmla="*/ 701040 w 5923280"/>
              <a:gd name="connsiteY116" fmla="*/ 1351280 h 3078480"/>
              <a:gd name="connsiteX117" fmla="*/ 1036320 w 5923280"/>
              <a:gd name="connsiteY117" fmla="*/ 1493520 h 307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5923280" h="3078480">
                <a:moveTo>
                  <a:pt x="5334000" y="3078480"/>
                </a:moveTo>
                <a:lnTo>
                  <a:pt x="5334000" y="3078480"/>
                </a:lnTo>
                <a:cubicBezTo>
                  <a:pt x="5357707" y="3061547"/>
                  <a:pt x="5380541" y="3043321"/>
                  <a:pt x="5405120" y="3027680"/>
                </a:cubicBezTo>
                <a:cubicBezTo>
                  <a:pt x="5432740" y="3010103"/>
                  <a:pt x="5447371" y="3006823"/>
                  <a:pt x="5476240" y="2997200"/>
                </a:cubicBezTo>
                <a:cubicBezTo>
                  <a:pt x="5512364" y="2943013"/>
                  <a:pt x="5477369" y="2987040"/>
                  <a:pt x="5527040" y="2946400"/>
                </a:cubicBezTo>
                <a:cubicBezTo>
                  <a:pt x="5554903" y="2923603"/>
                  <a:pt x="5580663" y="2898327"/>
                  <a:pt x="5608320" y="2875280"/>
                </a:cubicBezTo>
                <a:cubicBezTo>
                  <a:pt x="5621329" y="2864440"/>
                  <a:pt x="5636986" y="2856774"/>
                  <a:pt x="5648960" y="2844800"/>
                </a:cubicBezTo>
                <a:cubicBezTo>
                  <a:pt x="5657594" y="2836166"/>
                  <a:pt x="5661463" y="2823701"/>
                  <a:pt x="5669280" y="2814320"/>
                </a:cubicBezTo>
                <a:cubicBezTo>
                  <a:pt x="5678478" y="2803282"/>
                  <a:pt x="5691409" y="2795532"/>
                  <a:pt x="5699760" y="2783840"/>
                </a:cubicBezTo>
                <a:cubicBezTo>
                  <a:pt x="5723829" y="2750144"/>
                  <a:pt x="5716026" y="2745885"/>
                  <a:pt x="5730240" y="2712720"/>
                </a:cubicBezTo>
                <a:cubicBezTo>
                  <a:pt x="5745709" y="2676627"/>
                  <a:pt x="5750473" y="2672211"/>
                  <a:pt x="5770880" y="2641600"/>
                </a:cubicBezTo>
                <a:cubicBezTo>
                  <a:pt x="5774267" y="2628053"/>
                  <a:pt x="5777028" y="2614335"/>
                  <a:pt x="5781040" y="2600960"/>
                </a:cubicBezTo>
                <a:cubicBezTo>
                  <a:pt x="5787195" y="2580444"/>
                  <a:pt x="5795841" y="2560696"/>
                  <a:pt x="5801360" y="2540000"/>
                </a:cubicBezTo>
                <a:cubicBezTo>
                  <a:pt x="5809405" y="2509831"/>
                  <a:pt x="5814659" y="2478984"/>
                  <a:pt x="5821680" y="2448560"/>
                </a:cubicBezTo>
                <a:cubicBezTo>
                  <a:pt x="5824820" y="2434954"/>
                  <a:pt x="5826937" y="2420995"/>
                  <a:pt x="5831840" y="2407920"/>
                </a:cubicBezTo>
                <a:cubicBezTo>
                  <a:pt x="5837158" y="2393739"/>
                  <a:pt x="5846194" y="2381201"/>
                  <a:pt x="5852160" y="2367280"/>
                </a:cubicBezTo>
                <a:cubicBezTo>
                  <a:pt x="5856379" y="2357436"/>
                  <a:pt x="5858933" y="2346960"/>
                  <a:pt x="5862320" y="2336800"/>
                </a:cubicBezTo>
                <a:cubicBezTo>
                  <a:pt x="5865707" y="2116667"/>
                  <a:pt x="5866281" y="1896472"/>
                  <a:pt x="5872480" y="1676400"/>
                </a:cubicBezTo>
                <a:cubicBezTo>
                  <a:pt x="5874974" y="1587862"/>
                  <a:pt x="5881026" y="1643829"/>
                  <a:pt x="5892800" y="1584960"/>
                </a:cubicBezTo>
                <a:cubicBezTo>
                  <a:pt x="5900880" y="1544560"/>
                  <a:pt x="5905960" y="1503614"/>
                  <a:pt x="5913120" y="1463040"/>
                </a:cubicBezTo>
                <a:cubicBezTo>
                  <a:pt x="5916121" y="1446034"/>
                  <a:pt x="5919893" y="1429173"/>
                  <a:pt x="5923280" y="1412240"/>
                </a:cubicBezTo>
                <a:cubicBezTo>
                  <a:pt x="5919893" y="1273387"/>
                  <a:pt x="5918458" y="1134472"/>
                  <a:pt x="5913120" y="995680"/>
                </a:cubicBezTo>
                <a:cubicBezTo>
                  <a:pt x="5911682" y="958301"/>
                  <a:pt x="5909461" y="920758"/>
                  <a:pt x="5902960" y="883920"/>
                </a:cubicBezTo>
                <a:cubicBezTo>
                  <a:pt x="5899238" y="862827"/>
                  <a:pt x="5886841" y="843963"/>
                  <a:pt x="5882640" y="822960"/>
                </a:cubicBezTo>
                <a:cubicBezTo>
                  <a:pt x="5869742" y="758468"/>
                  <a:pt x="5876668" y="788913"/>
                  <a:pt x="5862320" y="731520"/>
                </a:cubicBezTo>
                <a:cubicBezTo>
                  <a:pt x="5858933" y="701040"/>
                  <a:pt x="5857202" y="670330"/>
                  <a:pt x="5852160" y="640080"/>
                </a:cubicBezTo>
                <a:cubicBezTo>
                  <a:pt x="5850399" y="629516"/>
                  <a:pt x="5844942" y="619898"/>
                  <a:pt x="5842000" y="609600"/>
                </a:cubicBezTo>
                <a:cubicBezTo>
                  <a:pt x="5816485" y="520298"/>
                  <a:pt x="5846040" y="611561"/>
                  <a:pt x="5821680" y="538480"/>
                </a:cubicBezTo>
                <a:cubicBezTo>
                  <a:pt x="5819084" y="509927"/>
                  <a:pt x="5820906" y="435332"/>
                  <a:pt x="5801360" y="396240"/>
                </a:cubicBezTo>
                <a:cubicBezTo>
                  <a:pt x="5795899" y="385318"/>
                  <a:pt x="5787813" y="375920"/>
                  <a:pt x="5781040" y="365760"/>
                </a:cubicBezTo>
                <a:cubicBezTo>
                  <a:pt x="5777653" y="352213"/>
                  <a:pt x="5774892" y="338495"/>
                  <a:pt x="5770880" y="325120"/>
                </a:cubicBezTo>
                <a:lnTo>
                  <a:pt x="5740400" y="233680"/>
                </a:lnTo>
                <a:cubicBezTo>
                  <a:pt x="5737013" y="223520"/>
                  <a:pt x="5739151" y="209141"/>
                  <a:pt x="5730240" y="203200"/>
                </a:cubicBezTo>
                <a:lnTo>
                  <a:pt x="5638800" y="142240"/>
                </a:lnTo>
                <a:cubicBezTo>
                  <a:pt x="5613534" y="125396"/>
                  <a:pt x="5597144" y="112649"/>
                  <a:pt x="5567680" y="101600"/>
                </a:cubicBezTo>
                <a:cubicBezTo>
                  <a:pt x="5554605" y="96697"/>
                  <a:pt x="5540587" y="94827"/>
                  <a:pt x="5527040" y="91440"/>
                </a:cubicBezTo>
                <a:cubicBezTo>
                  <a:pt x="5504743" y="76575"/>
                  <a:pt x="5481701" y="59394"/>
                  <a:pt x="5455920" y="50800"/>
                </a:cubicBezTo>
                <a:cubicBezTo>
                  <a:pt x="5393819" y="30100"/>
                  <a:pt x="5205583" y="30663"/>
                  <a:pt x="5201920" y="30480"/>
                </a:cubicBezTo>
                <a:cubicBezTo>
                  <a:pt x="5188373" y="23707"/>
                  <a:pt x="5175201" y="16126"/>
                  <a:pt x="5161280" y="10160"/>
                </a:cubicBezTo>
                <a:cubicBezTo>
                  <a:pt x="5151436" y="5941"/>
                  <a:pt x="5141510" y="0"/>
                  <a:pt x="5130800" y="0"/>
                </a:cubicBezTo>
                <a:cubicBezTo>
                  <a:pt x="4954661" y="0"/>
                  <a:pt x="4778587" y="6773"/>
                  <a:pt x="4602480" y="10160"/>
                </a:cubicBezTo>
                <a:cubicBezTo>
                  <a:pt x="4539493" y="22757"/>
                  <a:pt x="4532122" y="22047"/>
                  <a:pt x="4460240" y="50800"/>
                </a:cubicBezTo>
                <a:cubicBezTo>
                  <a:pt x="4426373" y="64347"/>
                  <a:pt x="4394026" y="82593"/>
                  <a:pt x="4358640" y="91440"/>
                </a:cubicBezTo>
                <a:cubicBezTo>
                  <a:pt x="4351867" y="93133"/>
                  <a:pt x="4271297" y="111068"/>
                  <a:pt x="4246880" y="121920"/>
                </a:cubicBezTo>
                <a:cubicBezTo>
                  <a:pt x="4141072" y="168946"/>
                  <a:pt x="4224099" y="139674"/>
                  <a:pt x="4155440" y="162560"/>
                </a:cubicBezTo>
                <a:cubicBezTo>
                  <a:pt x="4145280" y="172720"/>
                  <a:pt x="4132575" y="180856"/>
                  <a:pt x="4124960" y="193040"/>
                </a:cubicBezTo>
                <a:cubicBezTo>
                  <a:pt x="4087524" y="252938"/>
                  <a:pt x="4118123" y="227035"/>
                  <a:pt x="4094480" y="274320"/>
                </a:cubicBezTo>
                <a:cubicBezTo>
                  <a:pt x="4087052" y="289176"/>
                  <a:pt x="4050583" y="336236"/>
                  <a:pt x="4043680" y="345440"/>
                </a:cubicBezTo>
                <a:cubicBezTo>
                  <a:pt x="4040293" y="355600"/>
                  <a:pt x="4038309" y="366341"/>
                  <a:pt x="4033520" y="375920"/>
                </a:cubicBezTo>
                <a:cubicBezTo>
                  <a:pt x="3996186" y="450588"/>
                  <a:pt x="4028037" y="351729"/>
                  <a:pt x="3992880" y="457200"/>
                </a:cubicBezTo>
                <a:cubicBezTo>
                  <a:pt x="3980782" y="493494"/>
                  <a:pt x="3984660" y="513660"/>
                  <a:pt x="3962400" y="548640"/>
                </a:cubicBezTo>
                <a:cubicBezTo>
                  <a:pt x="3911576" y="628506"/>
                  <a:pt x="3915788" y="584130"/>
                  <a:pt x="3881120" y="660400"/>
                </a:cubicBezTo>
                <a:cubicBezTo>
                  <a:pt x="3833701" y="764721"/>
                  <a:pt x="3886918" y="679284"/>
                  <a:pt x="3840480" y="772160"/>
                </a:cubicBezTo>
                <a:cubicBezTo>
                  <a:pt x="3835019" y="783082"/>
                  <a:pt x="3828794" y="794006"/>
                  <a:pt x="3820160" y="802640"/>
                </a:cubicBezTo>
                <a:cubicBezTo>
                  <a:pt x="3811526" y="811274"/>
                  <a:pt x="3799061" y="815143"/>
                  <a:pt x="3789680" y="822960"/>
                </a:cubicBezTo>
                <a:cubicBezTo>
                  <a:pt x="3778642" y="832158"/>
                  <a:pt x="3769360" y="843280"/>
                  <a:pt x="3759200" y="853440"/>
                </a:cubicBezTo>
                <a:cubicBezTo>
                  <a:pt x="3759024" y="854143"/>
                  <a:pt x="3728277" y="985963"/>
                  <a:pt x="3718560" y="995680"/>
                </a:cubicBezTo>
                <a:cubicBezTo>
                  <a:pt x="3705013" y="1009227"/>
                  <a:pt x="3688906" y="1020625"/>
                  <a:pt x="3677920" y="1036320"/>
                </a:cubicBezTo>
                <a:cubicBezTo>
                  <a:pt x="3664892" y="1054932"/>
                  <a:pt x="3660042" y="1078377"/>
                  <a:pt x="3647440" y="1097280"/>
                </a:cubicBezTo>
                <a:cubicBezTo>
                  <a:pt x="3626021" y="1129409"/>
                  <a:pt x="3597739" y="1156591"/>
                  <a:pt x="3576320" y="1188720"/>
                </a:cubicBezTo>
                <a:cubicBezTo>
                  <a:pt x="3569547" y="1198880"/>
                  <a:pt x="3565936" y="1212103"/>
                  <a:pt x="3556000" y="1219200"/>
                </a:cubicBezTo>
                <a:cubicBezTo>
                  <a:pt x="3522259" y="1243301"/>
                  <a:pt x="3482316" y="1240893"/>
                  <a:pt x="3444240" y="1249680"/>
                </a:cubicBezTo>
                <a:cubicBezTo>
                  <a:pt x="3420216" y="1255224"/>
                  <a:pt x="3396907" y="1263513"/>
                  <a:pt x="3373120" y="1270000"/>
                </a:cubicBezTo>
                <a:cubicBezTo>
                  <a:pt x="3359648" y="1273674"/>
                  <a:pt x="3345906" y="1276324"/>
                  <a:pt x="3332480" y="1280160"/>
                </a:cubicBezTo>
                <a:cubicBezTo>
                  <a:pt x="3322182" y="1283102"/>
                  <a:pt x="3312537" y="1288404"/>
                  <a:pt x="3302000" y="1290320"/>
                </a:cubicBezTo>
                <a:cubicBezTo>
                  <a:pt x="3275136" y="1295204"/>
                  <a:pt x="3247813" y="1297093"/>
                  <a:pt x="3220720" y="1300480"/>
                </a:cubicBezTo>
                <a:lnTo>
                  <a:pt x="2570480" y="1290320"/>
                </a:lnTo>
                <a:cubicBezTo>
                  <a:pt x="2559775" y="1290000"/>
                  <a:pt x="2550298" y="1283102"/>
                  <a:pt x="2540000" y="1280160"/>
                </a:cubicBezTo>
                <a:cubicBezTo>
                  <a:pt x="2526574" y="1276324"/>
                  <a:pt x="2512907" y="1273387"/>
                  <a:pt x="2499360" y="1270000"/>
                </a:cubicBezTo>
                <a:cubicBezTo>
                  <a:pt x="2477351" y="1247991"/>
                  <a:pt x="2437086" y="1203741"/>
                  <a:pt x="2407920" y="1198880"/>
                </a:cubicBezTo>
                <a:lnTo>
                  <a:pt x="2346960" y="1188720"/>
                </a:lnTo>
                <a:cubicBezTo>
                  <a:pt x="2326640" y="1175173"/>
                  <a:pt x="2303269" y="1165349"/>
                  <a:pt x="2286000" y="1148080"/>
                </a:cubicBezTo>
                <a:cubicBezTo>
                  <a:pt x="2241413" y="1103493"/>
                  <a:pt x="2240947" y="1105901"/>
                  <a:pt x="2194560" y="1036320"/>
                </a:cubicBezTo>
                <a:cubicBezTo>
                  <a:pt x="2187787" y="1026160"/>
                  <a:pt x="2179701" y="1016762"/>
                  <a:pt x="2174240" y="1005840"/>
                </a:cubicBezTo>
                <a:cubicBezTo>
                  <a:pt x="2169451" y="996261"/>
                  <a:pt x="2168869" y="984939"/>
                  <a:pt x="2164080" y="975360"/>
                </a:cubicBezTo>
                <a:cubicBezTo>
                  <a:pt x="2134603" y="916406"/>
                  <a:pt x="2150158" y="975489"/>
                  <a:pt x="2123440" y="904240"/>
                </a:cubicBezTo>
                <a:cubicBezTo>
                  <a:pt x="2118537" y="891165"/>
                  <a:pt x="2117292" y="876975"/>
                  <a:pt x="2113280" y="863600"/>
                </a:cubicBezTo>
                <a:cubicBezTo>
                  <a:pt x="2103117" y="829725"/>
                  <a:pt x="2088654" y="797127"/>
                  <a:pt x="2082800" y="762000"/>
                </a:cubicBezTo>
                <a:cubicBezTo>
                  <a:pt x="2061439" y="633833"/>
                  <a:pt x="2087977" y="726732"/>
                  <a:pt x="2052320" y="619760"/>
                </a:cubicBezTo>
                <a:cubicBezTo>
                  <a:pt x="2046585" y="579617"/>
                  <a:pt x="2041904" y="537457"/>
                  <a:pt x="2032000" y="497840"/>
                </a:cubicBezTo>
                <a:cubicBezTo>
                  <a:pt x="2029403" y="487450"/>
                  <a:pt x="2028065" y="476075"/>
                  <a:pt x="2021840" y="467360"/>
                </a:cubicBezTo>
                <a:cubicBezTo>
                  <a:pt x="2010705" y="451771"/>
                  <a:pt x="1992962" y="441842"/>
                  <a:pt x="1981200" y="426720"/>
                </a:cubicBezTo>
                <a:cubicBezTo>
                  <a:pt x="1969076" y="411132"/>
                  <a:pt x="1963840" y="390679"/>
                  <a:pt x="1950720" y="375920"/>
                </a:cubicBezTo>
                <a:cubicBezTo>
                  <a:pt x="1894756" y="312960"/>
                  <a:pt x="1918913" y="349856"/>
                  <a:pt x="1869440" y="325120"/>
                </a:cubicBezTo>
                <a:cubicBezTo>
                  <a:pt x="1798009" y="289405"/>
                  <a:pt x="1891174" y="313502"/>
                  <a:pt x="1778000" y="294640"/>
                </a:cubicBezTo>
                <a:cubicBezTo>
                  <a:pt x="1730587" y="274320"/>
                  <a:pt x="1679503" y="261020"/>
                  <a:pt x="1635760" y="233680"/>
                </a:cubicBezTo>
                <a:cubicBezTo>
                  <a:pt x="1608667" y="216747"/>
                  <a:pt x="1583846" y="195466"/>
                  <a:pt x="1554480" y="182880"/>
                </a:cubicBezTo>
                <a:cubicBezTo>
                  <a:pt x="1535545" y="174765"/>
                  <a:pt x="1513630" y="177189"/>
                  <a:pt x="1493520" y="172720"/>
                </a:cubicBezTo>
                <a:cubicBezTo>
                  <a:pt x="1483065" y="170397"/>
                  <a:pt x="1473684" y="163743"/>
                  <a:pt x="1463040" y="162560"/>
                </a:cubicBezTo>
                <a:cubicBezTo>
                  <a:pt x="1412439" y="156938"/>
                  <a:pt x="1361440" y="155787"/>
                  <a:pt x="1310640" y="152400"/>
                </a:cubicBezTo>
                <a:cubicBezTo>
                  <a:pt x="1266881" y="143648"/>
                  <a:pt x="1244376" y="138579"/>
                  <a:pt x="1198880" y="132080"/>
                </a:cubicBezTo>
                <a:cubicBezTo>
                  <a:pt x="1171850" y="128219"/>
                  <a:pt x="1144693" y="125307"/>
                  <a:pt x="1117600" y="121920"/>
                </a:cubicBezTo>
                <a:cubicBezTo>
                  <a:pt x="1107440" y="118533"/>
                  <a:pt x="1097510" y="114357"/>
                  <a:pt x="1087120" y="111760"/>
                </a:cubicBezTo>
                <a:cubicBezTo>
                  <a:pt x="1004909" y="91207"/>
                  <a:pt x="952949" y="96968"/>
                  <a:pt x="853440" y="91440"/>
                </a:cubicBezTo>
                <a:lnTo>
                  <a:pt x="132080" y="101600"/>
                </a:lnTo>
                <a:cubicBezTo>
                  <a:pt x="121374" y="101889"/>
                  <a:pt x="111179" y="106971"/>
                  <a:pt x="101600" y="111760"/>
                </a:cubicBezTo>
                <a:cubicBezTo>
                  <a:pt x="90678" y="117221"/>
                  <a:pt x="81280" y="125307"/>
                  <a:pt x="71120" y="132080"/>
                </a:cubicBezTo>
                <a:cubicBezTo>
                  <a:pt x="46760" y="205161"/>
                  <a:pt x="76315" y="113898"/>
                  <a:pt x="50800" y="203200"/>
                </a:cubicBezTo>
                <a:cubicBezTo>
                  <a:pt x="33829" y="262599"/>
                  <a:pt x="46361" y="202856"/>
                  <a:pt x="30480" y="274320"/>
                </a:cubicBezTo>
                <a:cubicBezTo>
                  <a:pt x="26734" y="291177"/>
                  <a:pt x="24203" y="308294"/>
                  <a:pt x="20320" y="325120"/>
                </a:cubicBezTo>
                <a:cubicBezTo>
                  <a:pt x="14040" y="352332"/>
                  <a:pt x="0" y="406400"/>
                  <a:pt x="0" y="406400"/>
                </a:cubicBezTo>
                <a:cubicBezTo>
                  <a:pt x="3387" y="511387"/>
                  <a:pt x="-723" y="616884"/>
                  <a:pt x="10160" y="721360"/>
                </a:cubicBezTo>
                <a:cubicBezTo>
                  <a:pt x="16288" y="780187"/>
                  <a:pt x="35870" y="836850"/>
                  <a:pt x="50800" y="894080"/>
                </a:cubicBezTo>
                <a:cubicBezTo>
                  <a:pt x="56207" y="914806"/>
                  <a:pt x="57740" y="938314"/>
                  <a:pt x="71120" y="955040"/>
                </a:cubicBezTo>
                <a:cubicBezTo>
                  <a:pt x="84667" y="971973"/>
                  <a:pt x="100833" y="987109"/>
                  <a:pt x="111760" y="1005840"/>
                </a:cubicBezTo>
                <a:cubicBezTo>
                  <a:pt x="124756" y="1028119"/>
                  <a:pt x="128970" y="1054843"/>
                  <a:pt x="142240" y="1076960"/>
                </a:cubicBezTo>
                <a:cubicBezTo>
                  <a:pt x="149632" y="1089281"/>
                  <a:pt x="164369" y="1095748"/>
                  <a:pt x="172720" y="1107440"/>
                </a:cubicBezTo>
                <a:cubicBezTo>
                  <a:pt x="181523" y="1119765"/>
                  <a:pt x="182330" y="1137370"/>
                  <a:pt x="193040" y="1148080"/>
                </a:cubicBezTo>
                <a:cubicBezTo>
                  <a:pt x="207004" y="1162044"/>
                  <a:pt x="227180" y="1167958"/>
                  <a:pt x="243840" y="1178560"/>
                </a:cubicBezTo>
                <a:cubicBezTo>
                  <a:pt x="300956" y="1214906"/>
                  <a:pt x="304117" y="1223996"/>
                  <a:pt x="365760" y="1249680"/>
                </a:cubicBezTo>
                <a:cubicBezTo>
                  <a:pt x="385532" y="1257918"/>
                  <a:pt x="406400" y="1263227"/>
                  <a:pt x="426720" y="1270000"/>
                </a:cubicBezTo>
                <a:cubicBezTo>
                  <a:pt x="436880" y="1273387"/>
                  <a:pt x="448289" y="1274219"/>
                  <a:pt x="457200" y="1280160"/>
                </a:cubicBezTo>
                <a:cubicBezTo>
                  <a:pt x="467360" y="1286933"/>
                  <a:pt x="476247" y="1296193"/>
                  <a:pt x="487680" y="1300480"/>
                </a:cubicBezTo>
                <a:cubicBezTo>
                  <a:pt x="503849" y="1306543"/>
                  <a:pt x="521727" y="1306452"/>
                  <a:pt x="538480" y="1310640"/>
                </a:cubicBezTo>
                <a:cubicBezTo>
                  <a:pt x="548870" y="1313237"/>
                  <a:pt x="558505" y="1318477"/>
                  <a:pt x="568960" y="1320800"/>
                </a:cubicBezTo>
                <a:cubicBezTo>
                  <a:pt x="589070" y="1325269"/>
                  <a:pt x="609935" y="1325964"/>
                  <a:pt x="629920" y="1330960"/>
                </a:cubicBezTo>
                <a:cubicBezTo>
                  <a:pt x="715484" y="1352351"/>
                  <a:pt x="666079" y="1351280"/>
                  <a:pt x="701040" y="1351280"/>
                </a:cubicBezTo>
                <a:lnTo>
                  <a:pt x="1036320" y="14935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6" name="Freeform: Shape 25">
            <a:extLst>
              <a:ext uri="{FF2B5EF4-FFF2-40B4-BE49-F238E27FC236}">
                <a16:creationId xmlns:a16="http://schemas.microsoft.com/office/drawing/2014/main" id="{3A5EEAA4-C2E6-42BC-A40C-99B3B736DA42}"/>
              </a:ext>
            </a:extLst>
          </p:cNvPr>
          <p:cNvSpPr/>
          <p:nvPr/>
        </p:nvSpPr>
        <p:spPr>
          <a:xfrm>
            <a:off x="2499360" y="2367280"/>
            <a:ext cx="5730240" cy="3007360"/>
          </a:xfrm>
          <a:custGeom>
            <a:avLst/>
            <a:gdLst>
              <a:gd name="connsiteX0" fmla="*/ 3271520 w 5730240"/>
              <a:gd name="connsiteY0" fmla="*/ 3007360 h 3007360"/>
              <a:gd name="connsiteX1" fmla="*/ 3271520 w 5730240"/>
              <a:gd name="connsiteY1" fmla="*/ 3007360 h 3007360"/>
              <a:gd name="connsiteX2" fmla="*/ 3352800 w 5730240"/>
              <a:gd name="connsiteY2" fmla="*/ 2936240 h 3007360"/>
              <a:gd name="connsiteX3" fmla="*/ 3373120 w 5730240"/>
              <a:gd name="connsiteY3" fmla="*/ 2905760 h 3007360"/>
              <a:gd name="connsiteX4" fmla="*/ 3423920 w 5730240"/>
              <a:gd name="connsiteY4" fmla="*/ 2854960 h 3007360"/>
              <a:gd name="connsiteX5" fmla="*/ 3484880 w 5730240"/>
              <a:gd name="connsiteY5" fmla="*/ 2794000 h 3007360"/>
              <a:gd name="connsiteX6" fmla="*/ 3505200 w 5730240"/>
              <a:gd name="connsiteY6" fmla="*/ 2753360 h 3007360"/>
              <a:gd name="connsiteX7" fmla="*/ 3566160 w 5730240"/>
              <a:gd name="connsiteY7" fmla="*/ 2692400 h 3007360"/>
              <a:gd name="connsiteX8" fmla="*/ 3586480 w 5730240"/>
              <a:gd name="connsiteY8" fmla="*/ 2661920 h 3007360"/>
              <a:gd name="connsiteX9" fmla="*/ 3647440 w 5730240"/>
              <a:gd name="connsiteY9" fmla="*/ 2611120 h 3007360"/>
              <a:gd name="connsiteX10" fmla="*/ 3688080 w 5730240"/>
              <a:gd name="connsiteY10" fmla="*/ 2560320 h 3007360"/>
              <a:gd name="connsiteX11" fmla="*/ 3728720 w 5730240"/>
              <a:gd name="connsiteY11" fmla="*/ 2519680 h 3007360"/>
              <a:gd name="connsiteX12" fmla="*/ 3779520 w 5730240"/>
              <a:gd name="connsiteY12" fmla="*/ 2499360 h 3007360"/>
              <a:gd name="connsiteX13" fmla="*/ 3810000 w 5730240"/>
              <a:gd name="connsiteY13" fmla="*/ 2479040 h 3007360"/>
              <a:gd name="connsiteX14" fmla="*/ 3901440 w 5730240"/>
              <a:gd name="connsiteY14" fmla="*/ 2458720 h 3007360"/>
              <a:gd name="connsiteX15" fmla="*/ 4236720 w 5730240"/>
              <a:gd name="connsiteY15" fmla="*/ 2418080 h 3007360"/>
              <a:gd name="connsiteX16" fmla="*/ 4378960 w 5730240"/>
              <a:gd name="connsiteY16" fmla="*/ 2387600 h 3007360"/>
              <a:gd name="connsiteX17" fmla="*/ 4429760 w 5730240"/>
              <a:gd name="connsiteY17" fmla="*/ 2367280 h 3007360"/>
              <a:gd name="connsiteX18" fmla="*/ 4632960 w 5730240"/>
              <a:gd name="connsiteY18" fmla="*/ 2336800 h 3007360"/>
              <a:gd name="connsiteX19" fmla="*/ 4704080 w 5730240"/>
              <a:gd name="connsiteY19" fmla="*/ 2326640 h 3007360"/>
              <a:gd name="connsiteX20" fmla="*/ 4907280 w 5730240"/>
              <a:gd name="connsiteY20" fmla="*/ 2306320 h 3007360"/>
              <a:gd name="connsiteX21" fmla="*/ 5039360 w 5730240"/>
              <a:gd name="connsiteY21" fmla="*/ 2286000 h 3007360"/>
              <a:gd name="connsiteX22" fmla="*/ 5110480 w 5730240"/>
              <a:gd name="connsiteY22" fmla="*/ 2275840 h 3007360"/>
              <a:gd name="connsiteX23" fmla="*/ 5171440 w 5730240"/>
              <a:gd name="connsiteY23" fmla="*/ 2255520 h 3007360"/>
              <a:gd name="connsiteX24" fmla="*/ 5201920 w 5730240"/>
              <a:gd name="connsiteY24" fmla="*/ 2245360 h 3007360"/>
              <a:gd name="connsiteX25" fmla="*/ 5262880 w 5730240"/>
              <a:gd name="connsiteY25" fmla="*/ 2235200 h 3007360"/>
              <a:gd name="connsiteX26" fmla="*/ 5323840 w 5730240"/>
              <a:gd name="connsiteY26" fmla="*/ 2214880 h 3007360"/>
              <a:gd name="connsiteX27" fmla="*/ 5344160 w 5730240"/>
              <a:gd name="connsiteY27" fmla="*/ 2184400 h 3007360"/>
              <a:gd name="connsiteX28" fmla="*/ 5405120 w 5730240"/>
              <a:gd name="connsiteY28" fmla="*/ 2174240 h 3007360"/>
              <a:gd name="connsiteX29" fmla="*/ 5445760 w 5730240"/>
              <a:gd name="connsiteY29" fmla="*/ 2164080 h 3007360"/>
              <a:gd name="connsiteX30" fmla="*/ 5476240 w 5730240"/>
              <a:gd name="connsiteY30" fmla="*/ 2133600 h 3007360"/>
              <a:gd name="connsiteX31" fmla="*/ 5537200 w 5730240"/>
              <a:gd name="connsiteY31" fmla="*/ 2092960 h 3007360"/>
              <a:gd name="connsiteX32" fmla="*/ 5557520 w 5730240"/>
              <a:gd name="connsiteY32" fmla="*/ 2062480 h 3007360"/>
              <a:gd name="connsiteX33" fmla="*/ 5618480 w 5730240"/>
              <a:gd name="connsiteY33" fmla="*/ 2001520 h 3007360"/>
              <a:gd name="connsiteX34" fmla="*/ 5659120 w 5730240"/>
              <a:gd name="connsiteY34" fmla="*/ 1940560 h 3007360"/>
              <a:gd name="connsiteX35" fmla="*/ 5679440 w 5730240"/>
              <a:gd name="connsiteY35" fmla="*/ 1910080 h 3007360"/>
              <a:gd name="connsiteX36" fmla="*/ 5699760 w 5730240"/>
              <a:gd name="connsiteY36" fmla="*/ 1838960 h 3007360"/>
              <a:gd name="connsiteX37" fmla="*/ 5720080 w 5730240"/>
              <a:gd name="connsiteY37" fmla="*/ 1717040 h 3007360"/>
              <a:gd name="connsiteX38" fmla="*/ 5730240 w 5730240"/>
              <a:gd name="connsiteY38" fmla="*/ 1300480 h 3007360"/>
              <a:gd name="connsiteX39" fmla="*/ 5720080 w 5730240"/>
              <a:gd name="connsiteY39" fmla="*/ 863600 h 3007360"/>
              <a:gd name="connsiteX40" fmla="*/ 5709920 w 5730240"/>
              <a:gd name="connsiteY40" fmla="*/ 833120 h 3007360"/>
              <a:gd name="connsiteX41" fmla="*/ 5679440 w 5730240"/>
              <a:gd name="connsiteY41" fmla="*/ 802640 h 3007360"/>
              <a:gd name="connsiteX42" fmla="*/ 5648960 w 5730240"/>
              <a:gd name="connsiteY42" fmla="*/ 701040 h 3007360"/>
              <a:gd name="connsiteX43" fmla="*/ 5598160 w 5730240"/>
              <a:gd name="connsiteY43" fmla="*/ 599440 h 3007360"/>
              <a:gd name="connsiteX44" fmla="*/ 5567680 w 5730240"/>
              <a:gd name="connsiteY44" fmla="*/ 579120 h 3007360"/>
              <a:gd name="connsiteX45" fmla="*/ 5455920 w 5730240"/>
              <a:gd name="connsiteY45" fmla="*/ 558800 h 3007360"/>
              <a:gd name="connsiteX46" fmla="*/ 5344160 w 5730240"/>
              <a:gd name="connsiteY46" fmla="*/ 528320 h 3007360"/>
              <a:gd name="connsiteX47" fmla="*/ 5212080 w 5730240"/>
              <a:gd name="connsiteY47" fmla="*/ 518160 h 3007360"/>
              <a:gd name="connsiteX48" fmla="*/ 4511040 w 5730240"/>
              <a:gd name="connsiteY48" fmla="*/ 528320 h 3007360"/>
              <a:gd name="connsiteX49" fmla="*/ 4450080 w 5730240"/>
              <a:gd name="connsiteY49" fmla="*/ 548640 h 3007360"/>
              <a:gd name="connsiteX50" fmla="*/ 4368800 w 5730240"/>
              <a:gd name="connsiteY50" fmla="*/ 568960 h 3007360"/>
              <a:gd name="connsiteX51" fmla="*/ 4277360 w 5730240"/>
              <a:gd name="connsiteY51" fmla="*/ 640080 h 3007360"/>
              <a:gd name="connsiteX52" fmla="*/ 4246880 w 5730240"/>
              <a:gd name="connsiteY52" fmla="*/ 650240 h 3007360"/>
              <a:gd name="connsiteX53" fmla="*/ 4216400 w 5730240"/>
              <a:gd name="connsiteY53" fmla="*/ 680720 h 3007360"/>
              <a:gd name="connsiteX54" fmla="*/ 4196080 w 5730240"/>
              <a:gd name="connsiteY54" fmla="*/ 711200 h 3007360"/>
              <a:gd name="connsiteX55" fmla="*/ 4175760 w 5730240"/>
              <a:gd name="connsiteY55" fmla="*/ 792480 h 3007360"/>
              <a:gd name="connsiteX56" fmla="*/ 4165600 w 5730240"/>
              <a:gd name="connsiteY56" fmla="*/ 924560 h 3007360"/>
              <a:gd name="connsiteX57" fmla="*/ 4155440 w 5730240"/>
              <a:gd name="connsiteY57" fmla="*/ 955040 h 3007360"/>
              <a:gd name="connsiteX58" fmla="*/ 4145280 w 5730240"/>
              <a:gd name="connsiteY58" fmla="*/ 1026160 h 3007360"/>
              <a:gd name="connsiteX59" fmla="*/ 4124960 w 5730240"/>
              <a:gd name="connsiteY59" fmla="*/ 1087120 h 3007360"/>
              <a:gd name="connsiteX60" fmla="*/ 4114800 w 5730240"/>
              <a:gd name="connsiteY60" fmla="*/ 1127760 h 3007360"/>
              <a:gd name="connsiteX61" fmla="*/ 4094480 w 5730240"/>
              <a:gd name="connsiteY61" fmla="*/ 1188720 h 3007360"/>
              <a:gd name="connsiteX62" fmla="*/ 4084320 w 5730240"/>
              <a:gd name="connsiteY62" fmla="*/ 1280160 h 3007360"/>
              <a:gd name="connsiteX63" fmla="*/ 4053840 w 5730240"/>
              <a:gd name="connsiteY63" fmla="*/ 1351280 h 3007360"/>
              <a:gd name="connsiteX64" fmla="*/ 4033520 w 5730240"/>
              <a:gd name="connsiteY64" fmla="*/ 1442720 h 3007360"/>
              <a:gd name="connsiteX65" fmla="*/ 4013200 w 5730240"/>
              <a:gd name="connsiteY65" fmla="*/ 1513840 h 3007360"/>
              <a:gd name="connsiteX66" fmla="*/ 3972560 w 5730240"/>
              <a:gd name="connsiteY66" fmla="*/ 1574800 h 3007360"/>
              <a:gd name="connsiteX67" fmla="*/ 3962400 w 5730240"/>
              <a:gd name="connsiteY67" fmla="*/ 1605280 h 3007360"/>
              <a:gd name="connsiteX68" fmla="*/ 3911600 w 5730240"/>
              <a:gd name="connsiteY68" fmla="*/ 1696720 h 3007360"/>
              <a:gd name="connsiteX69" fmla="*/ 3901440 w 5730240"/>
              <a:gd name="connsiteY69" fmla="*/ 1737360 h 3007360"/>
              <a:gd name="connsiteX70" fmla="*/ 3881120 w 5730240"/>
              <a:gd name="connsiteY70" fmla="*/ 1767840 h 3007360"/>
              <a:gd name="connsiteX71" fmla="*/ 3860800 w 5730240"/>
              <a:gd name="connsiteY71" fmla="*/ 1808480 h 3007360"/>
              <a:gd name="connsiteX72" fmla="*/ 3830320 w 5730240"/>
              <a:gd name="connsiteY72" fmla="*/ 1828800 h 3007360"/>
              <a:gd name="connsiteX73" fmla="*/ 3759200 w 5730240"/>
              <a:gd name="connsiteY73" fmla="*/ 1920240 h 3007360"/>
              <a:gd name="connsiteX74" fmla="*/ 3698240 w 5730240"/>
              <a:gd name="connsiteY74" fmla="*/ 1960880 h 3007360"/>
              <a:gd name="connsiteX75" fmla="*/ 3667760 w 5730240"/>
              <a:gd name="connsiteY75" fmla="*/ 1991360 h 3007360"/>
              <a:gd name="connsiteX76" fmla="*/ 3586480 w 5730240"/>
              <a:gd name="connsiteY76" fmla="*/ 2021840 h 3007360"/>
              <a:gd name="connsiteX77" fmla="*/ 3515360 w 5730240"/>
              <a:gd name="connsiteY77" fmla="*/ 2062480 h 3007360"/>
              <a:gd name="connsiteX78" fmla="*/ 3484880 w 5730240"/>
              <a:gd name="connsiteY78" fmla="*/ 2082800 h 3007360"/>
              <a:gd name="connsiteX79" fmla="*/ 3383280 w 5730240"/>
              <a:gd name="connsiteY79" fmla="*/ 2113280 h 3007360"/>
              <a:gd name="connsiteX80" fmla="*/ 3342640 w 5730240"/>
              <a:gd name="connsiteY80" fmla="*/ 2133600 h 3007360"/>
              <a:gd name="connsiteX81" fmla="*/ 3271520 w 5730240"/>
              <a:gd name="connsiteY81" fmla="*/ 2174240 h 3007360"/>
              <a:gd name="connsiteX82" fmla="*/ 3200400 w 5730240"/>
              <a:gd name="connsiteY82" fmla="*/ 2184400 h 3007360"/>
              <a:gd name="connsiteX83" fmla="*/ 3058160 w 5730240"/>
              <a:gd name="connsiteY83" fmla="*/ 2235200 h 3007360"/>
              <a:gd name="connsiteX84" fmla="*/ 3017520 w 5730240"/>
              <a:gd name="connsiteY84" fmla="*/ 2245360 h 3007360"/>
              <a:gd name="connsiteX85" fmla="*/ 2987040 w 5730240"/>
              <a:gd name="connsiteY85" fmla="*/ 2255520 h 3007360"/>
              <a:gd name="connsiteX86" fmla="*/ 2905760 w 5730240"/>
              <a:gd name="connsiteY86" fmla="*/ 2275840 h 3007360"/>
              <a:gd name="connsiteX87" fmla="*/ 2875280 w 5730240"/>
              <a:gd name="connsiteY87" fmla="*/ 2286000 h 3007360"/>
              <a:gd name="connsiteX88" fmla="*/ 2794000 w 5730240"/>
              <a:gd name="connsiteY88" fmla="*/ 2296160 h 3007360"/>
              <a:gd name="connsiteX89" fmla="*/ 2702560 w 5730240"/>
              <a:gd name="connsiteY89" fmla="*/ 2316480 h 3007360"/>
              <a:gd name="connsiteX90" fmla="*/ 2550160 w 5730240"/>
              <a:gd name="connsiteY90" fmla="*/ 2326640 h 3007360"/>
              <a:gd name="connsiteX91" fmla="*/ 1036320 w 5730240"/>
              <a:gd name="connsiteY91" fmla="*/ 2316480 h 3007360"/>
              <a:gd name="connsiteX92" fmla="*/ 904240 w 5730240"/>
              <a:gd name="connsiteY92" fmla="*/ 2265680 h 3007360"/>
              <a:gd name="connsiteX93" fmla="*/ 822960 w 5730240"/>
              <a:gd name="connsiteY93" fmla="*/ 2255520 h 3007360"/>
              <a:gd name="connsiteX94" fmla="*/ 731520 w 5730240"/>
              <a:gd name="connsiteY94" fmla="*/ 2235200 h 3007360"/>
              <a:gd name="connsiteX95" fmla="*/ 701040 w 5730240"/>
              <a:gd name="connsiteY95" fmla="*/ 2225040 h 3007360"/>
              <a:gd name="connsiteX96" fmla="*/ 650240 w 5730240"/>
              <a:gd name="connsiteY96" fmla="*/ 2214880 h 3007360"/>
              <a:gd name="connsiteX97" fmla="*/ 609600 w 5730240"/>
              <a:gd name="connsiteY97" fmla="*/ 2204720 h 3007360"/>
              <a:gd name="connsiteX98" fmla="*/ 568960 w 5730240"/>
              <a:gd name="connsiteY98" fmla="*/ 2174240 h 3007360"/>
              <a:gd name="connsiteX99" fmla="*/ 508000 w 5730240"/>
              <a:gd name="connsiteY99" fmla="*/ 2153920 h 3007360"/>
              <a:gd name="connsiteX100" fmla="*/ 467360 w 5730240"/>
              <a:gd name="connsiteY100" fmla="*/ 2133600 h 3007360"/>
              <a:gd name="connsiteX101" fmla="*/ 396240 w 5730240"/>
              <a:gd name="connsiteY101" fmla="*/ 2113280 h 3007360"/>
              <a:gd name="connsiteX102" fmla="*/ 355600 w 5730240"/>
              <a:gd name="connsiteY102" fmla="*/ 2092960 h 3007360"/>
              <a:gd name="connsiteX103" fmla="*/ 294640 w 5730240"/>
              <a:gd name="connsiteY103" fmla="*/ 2062480 h 3007360"/>
              <a:gd name="connsiteX104" fmla="*/ 284480 w 5730240"/>
              <a:gd name="connsiteY104" fmla="*/ 2032000 h 3007360"/>
              <a:gd name="connsiteX105" fmla="*/ 233680 w 5730240"/>
              <a:gd name="connsiteY105" fmla="*/ 1960880 h 3007360"/>
              <a:gd name="connsiteX106" fmla="*/ 213360 w 5730240"/>
              <a:gd name="connsiteY106" fmla="*/ 1899920 h 3007360"/>
              <a:gd name="connsiteX107" fmla="*/ 172720 w 5730240"/>
              <a:gd name="connsiteY107" fmla="*/ 1828800 h 3007360"/>
              <a:gd name="connsiteX108" fmla="*/ 152400 w 5730240"/>
              <a:gd name="connsiteY108" fmla="*/ 1798320 h 3007360"/>
              <a:gd name="connsiteX109" fmla="*/ 132080 w 5730240"/>
              <a:gd name="connsiteY109" fmla="*/ 1717040 h 3007360"/>
              <a:gd name="connsiteX110" fmla="*/ 121920 w 5730240"/>
              <a:gd name="connsiteY110" fmla="*/ 1686560 h 3007360"/>
              <a:gd name="connsiteX111" fmla="*/ 91440 w 5730240"/>
              <a:gd name="connsiteY111" fmla="*/ 1463040 h 3007360"/>
              <a:gd name="connsiteX112" fmla="*/ 81280 w 5730240"/>
              <a:gd name="connsiteY112" fmla="*/ 1422400 h 3007360"/>
              <a:gd name="connsiteX113" fmla="*/ 60960 w 5730240"/>
              <a:gd name="connsiteY113" fmla="*/ 1391920 h 3007360"/>
              <a:gd name="connsiteX114" fmla="*/ 40640 w 5730240"/>
              <a:gd name="connsiteY114" fmla="*/ 1320800 h 3007360"/>
              <a:gd name="connsiteX115" fmla="*/ 20320 w 5730240"/>
              <a:gd name="connsiteY115" fmla="*/ 1259840 h 3007360"/>
              <a:gd name="connsiteX116" fmla="*/ 10160 w 5730240"/>
              <a:gd name="connsiteY116" fmla="*/ 1229360 h 3007360"/>
              <a:gd name="connsiteX117" fmla="*/ 0 w 5730240"/>
              <a:gd name="connsiteY117" fmla="*/ 1188720 h 3007360"/>
              <a:gd name="connsiteX118" fmla="*/ 10160 w 5730240"/>
              <a:gd name="connsiteY118" fmla="*/ 853440 h 3007360"/>
              <a:gd name="connsiteX119" fmla="*/ 20320 w 5730240"/>
              <a:gd name="connsiteY119" fmla="*/ 822960 h 3007360"/>
              <a:gd name="connsiteX120" fmla="*/ 40640 w 5730240"/>
              <a:gd name="connsiteY120" fmla="*/ 548640 h 3007360"/>
              <a:gd name="connsiteX121" fmla="*/ 81280 w 5730240"/>
              <a:gd name="connsiteY121" fmla="*/ 152400 h 3007360"/>
              <a:gd name="connsiteX122" fmla="*/ 142240 w 5730240"/>
              <a:gd name="connsiteY122" fmla="*/ 81280 h 3007360"/>
              <a:gd name="connsiteX123" fmla="*/ 162560 w 5730240"/>
              <a:gd name="connsiteY123" fmla="*/ 50800 h 3007360"/>
              <a:gd name="connsiteX124" fmla="*/ 193040 w 5730240"/>
              <a:gd name="connsiteY124" fmla="*/ 40640 h 3007360"/>
              <a:gd name="connsiteX125" fmla="*/ 396240 w 5730240"/>
              <a:gd name="connsiteY125" fmla="*/ 20320 h 3007360"/>
              <a:gd name="connsiteX126" fmla="*/ 995680 w 5730240"/>
              <a:gd name="connsiteY126" fmla="*/ 0 h 3007360"/>
              <a:gd name="connsiteX127" fmla="*/ 2265680 w 5730240"/>
              <a:gd name="connsiteY127" fmla="*/ 10160 h 3007360"/>
              <a:gd name="connsiteX128" fmla="*/ 2316480 w 5730240"/>
              <a:gd name="connsiteY128" fmla="*/ 20320 h 3007360"/>
              <a:gd name="connsiteX129" fmla="*/ 2387600 w 5730240"/>
              <a:gd name="connsiteY129" fmla="*/ 40640 h 3007360"/>
              <a:gd name="connsiteX130" fmla="*/ 2428240 w 5730240"/>
              <a:gd name="connsiteY130" fmla="*/ 50800 h 3007360"/>
              <a:gd name="connsiteX131" fmla="*/ 2509520 w 5730240"/>
              <a:gd name="connsiteY131" fmla="*/ 81280 h 3007360"/>
              <a:gd name="connsiteX132" fmla="*/ 2621280 w 5730240"/>
              <a:gd name="connsiteY132" fmla="*/ 101600 h 3007360"/>
              <a:gd name="connsiteX133" fmla="*/ 2773680 w 5730240"/>
              <a:gd name="connsiteY133" fmla="*/ 132080 h 3007360"/>
              <a:gd name="connsiteX134" fmla="*/ 2804160 w 5730240"/>
              <a:gd name="connsiteY134" fmla="*/ 142240 h 3007360"/>
              <a:gd name="connsiteX135" fmla="*/ 2854960 w 5730240"/>
              <a:gd name="connsiteY135" fmla="*/ 152400 h 3007360"/>
              <a:gd name="connsiteX136" fmla="*/ 2895600 w 5730240"/>
              <a:gd name="connsiteY136" fmla="*/ 172720 h 3007360"/>
              <a:gd name="connsiteX137" fmla="*/ 2926080 w 5730240"/>
              <a:gd name="connsiteY137" fmla="*/ 182880 h 3007360"/>
              <a:gd name="connsiteX138" fmla="*/ 2966720 w 5730240"/>
              <a:gd name="connsiteY138" fmla="*/ 213360 h 3007360"/>
              <a:gd name="connsiteX139" fmla="*/ 2997200 w 5730240"/>
              <a:gd name="connsiteY139" fmla="*/ 233680 h 3007360"/>
              <a:gd name="connsiteX140" fmla="*/ 3007360 w 5730240"/>
              <a:gd name="connsiteY140" fmla="*/ 264160 h 3007360"/>
              <a:gd name="connsiteX141" fmla="*/ 3037840 w 5730240"/>
              <a:gd name="connsiteY141" fmla="*/ 274320 h 3007360"/>
              <a:gd name="connsiteX142" fmla="*/ 3078480 w 5730240"/>
              <a:gd name="connsiteY142" fmla="*/ 304800 h 3007360"/>
              <a:gd name="connsiteX143" fmla="*/ 3078480 w 5730240"/>
              <a:gd name="connsiteY143" fmla="*/ 304800 h 300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730240" h="3007360">
                <a:moveTo>
                  <a:pt x="3271520" y="3007360"/>
                </a:moveTo>
                <a:lnTo>
                  <a:pt x="3271520" y="3007360"/>
                </a:lnTo>
                <a:cubicBezTo>
                  <a:pt x="3298613" y="2983653"/>
                  <a:pt x="3327344" y="2961696"/>
                  <a:pt x="3352800" y="2936240"/>
                </a:cubicBezTo>
                <a:cubicBezTo>
                  <a:pt x="3361434" y="2927606"/>
                  <a:pt x="3365079" y="2914950"/>
                  <a:pt x="3373120" y="2905760"/>
                </a:cubicBezTo>
                <a:cubicBezTo>
                  <a:pt x="3388889" y="2887738"/>
                  <a:pt x="3408010" y="2872858"/>
                  <a:pt x="3423920" y="2854960"/>
                </a:cubicBezTo>
                <a:cubicBezTo>
                  <a:pt x="3478911" y="2793095"/>
                  <a:pt x="3427919" y="2831974"/>
                  <a:pt x="3484880" y="2794000"/>
                </a:cubicBezTo>
                <a:cubicBezTo>
                  <a:pt x="3491653" y="2780453"/>
                  <a:pt x="3495739" y="2765187"/>
                  <a:pt x="3505200" y="2753360"/>
                </a:cubicBezTo>
                <a:cubicBezTo>
                  <a:pt x="3523152" y="2730920"/>
                  <a:pt x="3550220" y="2716310"/>
                  <a:pt x="3566160" y="2692400"/>
                </a:cubicBezTo>
                <a:cubicBezTo>
                  <a:pt x="3572933" y="2682240"/>
                  <a:pt x="3578663" y="2671301"/>
                  <a:pt x="3586480" y="2661920"/>
                </a:cubicBezTo>
                <a:cubicBezTo>
                  <a:pt x="3610926" y="2632584"/>
                  <a:pt x="3617470" y="2631100"/>
                  <a:pt x="3647440" y="2611120"/>
                </a:cubicBezTo>
                <a:cubicBezTo>
                  <a:pt x="3664532" y="2559843"/>
                  <a:pt x="3645188" y="2597085"/>
                  <a:pt x="3688080" y="2560320"/>
                </a:cubicBezTo>
                <a:cubicBezTo>
                  <a:pt x="3702626" y="2547852"/>
                  <a:pt x="3712780" y="2530307"/>
                  <a:pt x="3728720" y="2519680"/>
                </a:cubicBezTo>
                <a:cubicBezTo>
                  <a:pt x="3743895" y="2509564"/>
                  <a:pt x="3763208" y="2507516"/>
                  <a:pt x="3779520" y="2499360"/>
                </a:cubicBezTo>
                <a:cubicBezTo>
                  <a:pt x="3790442" y="2493899"/>
                  <a:pt x="3798777" y="2483850"/>
                  <a:pt x="3810000" y="2479040"/>
                </a:cubicBezTo>
                <a:cubicBezTo>
                  <a:pt x="3822908" y="2473508"/>
                  <a:pt x="3891962" y="2460715"/>
                  <a:pt x="3901440" y="2458720"/>
                </a:cubicBezTo>
                <a:cubicBezTo>
                  <a:pt x="4111572" y="2414482"/>
                  <a:pt x="3988763" y="2431130"/>
                  <a:pt x="4236720" y="2418080"/>
                </a:cubicBezTo>
                <a:cubicBezTo>
                  <a:pt x="4331423" y="2386512"/>
                  <a:pt x="4156602" y="2443189"/>
                  <a:pt x="4378960" y="2387600"/>
                </a:cubicBezTo>
                <a:cubicBezTo>
                  <a:pt x="4396653" y="2383177"/>
                  <a:pt x="4412138" y="2371979"/>
                  <a:pt x="4429760" y="2367280"/>
                </a:cubicBezTo>
                <a:cubicBezTo>
                  <a:pt x="4520690" y="2343032"/>
                  <a:pt x="4540399" y="2347690"/>
                  <a:pt x="4632960" y="2336800"/>
                </a:cubicBezTo>
                <a:cubicBezTo>
                  <a:pt x="4656743" y="2334002"/>
                  <a:pt x="4680279" y="2329285"/>
                  <a:pt x="4704080" y="2326640"/>
                </a:cubicBezTo>
                <a:cubicBezTo>
                  <a:pt x="4771735" y="2319123"/>
                  <a:pt x="4839893" y="2315947"/>
                  <a:pt x="4907280" y="2306320"/>
                </a:cubicBezTo>
                <a:cubicBezTo>
                  <a:pt x="5113505" y="2276859"/>
                  <a:pt x="4856100" y="2314194"/>
                  <a:pt x="5039360" y="2286000"/>
                </a:cubicBezTo>
                <a:cubicBezTo>
                  <a:pt x="5063029" y="2282359"/>
                  <a:pt x="5086773" y="2279227"/>
                  <a:pt x="5110480" y="2275840"/>
                </a:cubicBezTo>
                <a:lnTo>
                  <a:pt x="5171440" y="2255520"/>
                </a:lnTo>
                <a:cubicBezTo>
                  <a:pt x="5181600" y="2252133"/>
                  <a:pt x="5191356" y="2247121"/>
                  <a:pt x="5201920" y="2245360"/>
                </a:cubicBezTo>
                <a:cubicBezTo>
                  <a:pt x="5222240" y="2241973"/>
                  <a:pt x="5242895" y="2240196"/>
                  <a:pt x="5262880" y="2235200"/>
                </a:cubicBezTo>
                <a:cubicBezTo>
                  <a:pt x="5283660" y="2230005"/>
                  <a:pt x="5323840" y="2214880"/>
                  <a:pt x="5323840" y="2214880"/>
                </a:cubicBezTo>
                <a:cubicBezTo>
                  <a:pt x="5330613" y="2204720"/>
                  <a:pt x="5333238" y="2189861"/>
                  <a:pt x="5344160" y="2184400"/>
                </a:cubicBezTo>
                <a:cubicBezTo>
                  <a:pt x="5362585" y="2175187"/>
                  <a:pt x="5384920" y="2178280"/>
                  <a:pt x="5405120" y="2174240"/>
                </a:cubicBezTo>
                <a:cubicBezTo>
                  <a:pt x="5418812" y="2171502"/>
                  <a:pt x="5432213" y="2167467"/>
                  <a:pt x="5445760" y="2164080"/>
                </a:cubicBezTo>
                <a:cubicBezTo>
                  <a:pt x="5455920" y="2153920"/>
                  <a:pt x="5464898" y="2142421"/>
                  <a:pt x="5476240" y="2133600"/>
                </a:cubicBezTo>
                <a:cubicBezTo>
                  <a:pt x="5495517" y="2118607"/>
                  <a:pt x="5537200" y="2092960"/>
                  <a:pt x="5537200" y="2092960"/>
                </a:cubicBezTo>
                <a:cubicBezTo>
                  <a:pt x="5543973" y="2082800"/>
                  <a:pt x="5549408" y="2071606"/>
                  <a:pt x="5557520" y="2062480"/>
                </a:cubicBezTo>
                <a:cubicBezTo>
                  <a:pt x="5576612" y="2041002"/>
                  <a:pt x="5602540" y="2025430"/>
                  <a:pt x="5618480" y="2001520"/>
                </a:cubicBezTo>
                <a:lnTo>
                  <a:pt x="5659120" y="1940560"/>
                </a:lnTo>
                <a:cubicBezTo>
                  <a:pt x="5665893" y="1930400"/>
                  <a:pt x="5675579" y="1921664"/>
                  <a:pt x="5679440" y="1910080"/>
                </a:cubicBezTo>
                <a:cubicBezTo>
                  <a:pt x="5687493" y="1885922"/>
                  <a:pt x="5695508" y="1864475"/>
                  <a:pt x="5699760" y="1838960"/>
                </a:cubicBezTo>
                <a:cubicBezTo>
                  <a:pt x="5723544" y="1696256"/>
                  <a:pt x="5697216" y="1808496"/>
                  <a:pt x="5720080" y="1717040"/>
                </a:cubicBezTo>
                <a:cubicBezTo>
                  <a:pt x="5723467" y="1578187"/>
                  <a:pt x="5730240" y="1439375"/>
                  <a:pt x="5730240" y="1300480"/>
                </a:cubicBezTo>
                <a:cubicBezTo>
                  <a:pt x="5730240" y="1154814"/>
                  <a:pt x="5726407" y="1009129"/>
                  <a:pt x="5720080" y="863600"/>
                </a:cubicBezTo>
                <a:cubicBezTo>
                  <a:pt x="5719615" y="852901"/>
                  <a:pt x="5715861" y="842031"/>
                  <a:pt x="5709920" y="833120"/>
                </a:cubicBezTo>
                <a:cubicBezTo>
                  <a:pt x="5701950" y="821165"/>
                  <a:pt x="5689600" y="812800"/>
                  <a:pt x="5679440" y="802640"/>
                </a:cubicBezTo>
                <a:cubicBezTo>
                  <a:pt x="5661052" y="692310"/>
                  <a:pt x="5682712" y="785419"/>
                  <a:pt x="5648960" y="701040"/>
                </a:cubicBezTo>
                <a:cubicBezTo>
                  <a:pt x="5626907" y="645908"/>
                  <a:pt x="5638628" y="639908"/>
                  <a:pt x="5598160" y="599440"/>
                </a:cubicBezTo>
                <a:cubicBezTo>
                  <a:pt x="5589526" y="590806"/>
                  <a:pt x="5578602" y="584581"/>
                  <a:pt x="5567680" y="579120"/>
                </a:cubicBezTo>
                <a:cubicBezTo>
                  <a:pt x="5536356" y="563458"/>
                  <a:pt x="5483938" y="562302"/>
                  <a:pt x="5455920" y="558800"/>
                </a:cubicBezTo>
                <a:cubicBezTo>
                  <a:pt x="5422675" y="547718"/>
                  <a:pt x="5373953" y="530612"/>
                  <a:pt x="5344160" y="528320"/>
                </a:cubicBezTo>
                <a:lnTo>
                  <a:pt x="5212080" y="518160"/>
                </a:lnTo>
                <a:cubicBezTo>
                  <a:pt x="4978400" y="521547"/>
                  <a:pt x="4744558" y="518979"/>
                  <a:pt x="4511040" y="528320"/>
                </a:cubicBezTo>
                <a:cubicBezTo>
                  <a:pt x="4489638" y="529176"/>
                  <a:pt x="4470860" y="543445"/>
                  <a:pt x="4450080" y="548640"/>
                </a:cubicBezTo>
                <a:lnTo>
                  <a:pt x="4368800" y="568960"/>
                </a:lnTo>
                <a:cubicBezTo>
                  <a:pt x="4342501" y="595259"/>
                  <a:pt x="4313818" y="627927"/>
                  <a:pt x="4277360" y="640080"/>
                </a:cubicBezTo>
                <a:lnTo>
                  <a:pt x="4246880" y="650240"/>
                </a:lnTo>
                <a:cubicBezTo>
                  <a:pt x="4236720" y="660400"/>
                  <a:pt x="4225598" y="669682"/>
                  <a:pt x="4216400" y="680720"/>
                </a:cubicBezTo>
                <a:cubicBezTo>
                  <a:pt x="4208583" y="690101"/>
                  <a:pt x="4201541" y="700278"/>
                  <a:pt x="4196080" y="711200"/>
                </a:cubicBezTo>
                <a:cubicBezTo>
                  <a:pt x="4185666" y="732028"/>
                  <a:pt x="4179624" y="773158"/>
                  <a:pt x="4175760" y="792480"/>
                </a:cubicBezTo>
                <a:cubicBezTo>
                  <a:pt x="4172373" y="836507"/>
                  <a:pt x="4171077" y="880744"/>
                  <a:pt x="4165600" y="924560"/>
                </a:cubicBezTo>
                <a:cubicBezTo>
                  <a:pt x="4164272" y="935187"/>
                  <a:pt x="4157540" y="944538"/>
                  <a:pt x="4155440" y="955040"/>
                </a:cubicBezTo>
                <a:cubicBezTo>
                  <a:pt x="4150744" y="978522"/>
                  <a:pt x="4150665" y="1002826"/>
                  <a:pt x="4145280" y="1026160"/>
                </a:cubicBezTo>
                <a:cubicBezTo>
                  <a:pt x="4140464" y="1047031"/>
                  <a:pt x="4130155" y="1066340"/>
                  <a:pt x="4124960" y="1087120"/>
                </a:cubicBezTo>
                <a:cubicBezTo>
                  <a:pt x="4121573" y="1100667"/>
                  <a:pt x="4118812" y="1114385"/>
                  <a:pt x="4114800" y="1127760"/>
                </a:cubicBezTo>
                <a:cubicBezTo>
                  <a:pt x="4108645" y="1148276"/>
                  <a:pt x="4094480" y="1188720"/>
                  <a:pt x="4094480" y="1188720"/>
                </a:cubicBezTo>
                <a:cubicBezTo>
                  <a:pt x="4091093" y="1219200"/>
                  <a:pt x="4089362" y="1249910"/>
                  <a:pt x="4084320" y="1280160"/>
                </a:cubicBezTo>
                <a:cubicBezTo>
                  <a:pt x="4080583" y="1302584"/>
                  <a:pt x="4063093" y="1332774"/>
                  <a:pt x="4053840" y="1351280"/>
                </a:cubicBezTo>
                <a:cubicBezTo>
                  <a:pt x="4035505" y="1461292"/>
                  <a:pt x="4053529" y="1372688"/>
                  <a:pt x="4033520" y="1442720"/>
                </a:cubicBezTo>
                <a:cubicBezTo>
                  <a:pt x="4030425" y="1453552"/>
                  <a:pt x="4020365" y="1500943"/>
                  <a:pt x="4013200" y="1513840"/>
                </a:cubicBezTo>
                <a:cubicBezTo>
                  <a:pt x="4001340" y="1535188"/>
                  <a:pt x="3980283" y="1551632"/>
                  <a:pt x="3972560" y="1574800"/>
                </a:cubicBezTo>
                <a:cubicBezTo>
                  <a:pt x="3969173" y="1584960"/>
                  <a:pt x="3967189" y="1595701"/>
                  <a:pt x="3962400" y="1605280"/>
                </a:cubicBezTo>
                <a:cubicBezTo>
                  <a:pt x="3943000" y="1644080"/>
                  <a:pt x="3926277" y="1657582"/>
                  <a:pt x="3911600" y="1696720"/>
                </a:cubicBezTo>
                <a:cubicBezTo>
                  <a:pt x="3906697" y="1709795"/>
                  <a:pt x="3906941" y="1724525"/>
                  <a:pt x="3901440" y="1737360"/>
                </a:cubicBezTo>
                <a:cubicBezTo>
                  <a:pt x="3896630" y="1748583"/>
                  <a:pt x="3887178" y="1757238"/>
                  <a:pt x="3881120" y="1767840"/>
                </a:cubicBezTo>
                <a:cubicBezTo>
                  <a:pt x="3873606" y="1780990"/>
                  <a:pt x="3870496" y="1796845"/>
                  <a:pt x="3860800" y="1808480"/>
                </a:cubicBezTo>
                <a:cubicBezTo>
                  <a:pt x="3852983" y="1817861"/>
                  <a:pt x="3840480" y="1822027"/>
                  <a:pt x="3830320" y="1828800"/>
                </a:cubicBezTo>
                <a:cubicBezTo>
                  <a:pt x="3811073" y="1886542"/>
                  <a:pt x="3827733" y="1851707"/>
                  <a:pt x="3759200" y="1920240"/>
                </a:cubicBezTo>
                <a:cubicBezTo>
                  <a:pt x="3721147" y="1958293"/>
                  <a:pt x="3742351" y="1946176"/>
                  <a:pt x="3698240" y="1960880"/>
                </a:cubicBezTo>
                <a:cubicBezTo>
                  <a:pt x="3688080" y="1971040"/>
                  <a:pt x="3679944" y="1983745"/>
                  <a:pt x="3667760" y="1991360"/>
                </a:cubicBezTo>
                <a:cubicBezTo>
                  <a:pt x="3653876" y="2000038"/>
                  <a:pt x="3606745" y="2015085"/>
                  <a:pt x="3586480" y="2021840"/>
                </a:cubicBezTo>
                <a:cubicBezTo>
                  <a:pt x="3488210" y="2095542"/>
                  <a:pt x="3592934" y="2023693"/>
                  <a:pt x="3515360" y="2062480"/>
                </a:cubicBezTo>
                <a:cubicBezTo>
                  <a:pt x="3504438" y="2067941"/>
                  <a:pt x="3495802" y="2077339"/>
                  <a:pt x="3484880" y="2082800"/>
                </a:cubicBezTo>
                <a:cubicBezTo>
                  <a:pt x="3440324" y="2105078"/>
                  <a:pt x="3430869" y="2103762"/>
                  <a:pt x="3383280" y="2113280"/>
                </a:cubicBezTo>
                <a:cubicBezTo>
                  <a:pt x="3369733" y="2120053"/>
                  <a:pt x="3355790" y="2126086"/>
                  <a:pt x="3342640" y="2133600"/>
                </a:cubicBezTo>
                <a:cubicBezTo>
                  <a:pt x="3317451" y="2147993"/>
                  <a:pt x="3300888" y="2166231"/>
                  <a:pt x="3271520" y="2174240"/>
                </a:cubicBezTo>
                <a:cubicBezTo>
                  <a:pt x="3248416" y="2180541"/>
                  <a:pt x="3224107" y="2181013"/>
                  <a:pt x="3200400" y="2184400"/>
                </a:cubicBezTo>
                <a:cubicBezTo>
                  <a:pt x="3154062" y="2202935"/>
                  <a:pt x="3106490" y="2223118"/>
                  <a:pt x="3058160" y="2235200"/>
                </a:cubicBezTo>
                <a:cubicBezTo>
                  <a:pt x="3044613" y="2238587"/>
                  <a:pt x="3030946" y="2241524"/>
                  <a:pt x="3017520" y="2245360"/>
                </a:cubicBezTo>
                <a:cubicBezTo>
                  <a:pt x="3007222" y="2248302"/>
                  <a:pt x="2997372" y="2252702"/>
                  <a:pt x="2987040" y="2255520"/>
                </a:cubicBezTo>
                <a:cubicBezTo>
                  <a:pt x="2960097" y="2262868"/>
                  <a:pt x="2932254" y="2267009"/>
                  <a:pt x="2905760" y="2275840"/>
                </a:cubicBezTo>
                <a:cubicBezTo>
                  <a:pt x="2895600" y="2279227"/>
                  <a:pt x="2885817" y="2284084"/>
                  <a:pt x="2875280" y="2286000"/>
                </a:cubicBezTo>
                <a:cubicBezTo>
                  <a:pt x="2848416" y="2290884"/>
                  <a:pt x="2820889" y="2291415"/>
                  <a:pt x="2794000" y="2296160"/>
                </a:cubicBezTo>
                <a:cubicBezTo>
                  <a:pt x="2763252" y="2301586"/>
                  <a:pt x="2733542" y="2312607"/>
                  <a:pt x="2702560" y="2316480"/>
                </a:cubicBezTo>
                <a:cubicBezTo>
                  <a:pt x="2652040" y="2322795"/>
                  <a:pt x="2600960" y="2323253"/>
                  <a:pt x="2550160" y="2326640"/>
                </a:cubicBezTo>
                <a:lnTo>
                  <a:pt x="1036320" y="2316480"/>
                </a:lnTo>
                <a:cubicBezTo>
                  <a:pt x="1009980" y="2315970"/>
                  <a:pt x="923895" y="2270921"/>
                  <a:pt x="904240" y="2265680"/>
                </a:cubicBezTo>
                <a:cubicBezTo>
                  <a:pt x="877858" y="2258645"/>
                  <a:pt x="849947" y="2259672"/>
                  <a:pt x="822960" y="2255520"/>
                </a:cubicBezTo>
                <a:cubicBezTo>
                  <a:pt x="800263" y="2252028"/>
                  <a:pt x="755117" y="2241942"/>
                  <a:pt x="731520" y="2235200"/>
                </a:cubicBezTo>
                <a:cubicBezTo>
                  <a:pt x="721222" y="2232258"/>
                  <a:pt x="711430" y="2227637"/>
                  <a:pt x="701040" y="2225040"/>
                </a:cubicBezTo>
                <a:cubicBezTo>
                  <a:pt x="684287" y="2220852"/>
                  <a:pt x="667097" y="2218626"/>
                  <a:pt x="650240" y="2214880"/>
                </a:cubicBezTo>
                <a:cubicBezTo>
                  <a:pt x="636609" y="2211851"/>
                  <a:pt x="623147" y="2208107"/>
                  <a:pt x="609600" y="2204720"/>
                </a:cubicBezTo>
                <a:cubicBezTo>
                  <a:pt x="596053" y="2194560"/>
                  <a:pt x="584106" y="2181813"/>
                  <a:pt x="568960" y="2174240"/>
                </a:cubicBezTo>
                <a:cubicBezTo>
                  <a:pt x="549802" y="2164661"/>
                  <a:pt x="527158" y="2163499"/>
                  <a:pt x="508000" y="2153920"/>
                </a:cubicBezTo>
                <a:cubicBezTo>
                  <a:pt x="494453" y="2147147"/>
                  <a:pt x="481541" y="2138918"/>
                  <a:pt x="467360" y="2133600"/>
                </a:cubicBezTo>
                <a:cubicBezTo>
                  <a:pt x="398617" y="2107821"/>
                  <a:pt x="453552" y="2137842"/>
                  <a:pt x="396240" y="2113280"/>
                </a:cubicBezTo>
                <a:cubicBezTo>
                  <a:pt x="382319" y="2107314"/>
                  <a:pt x="369521" y="2098926"/>
                  <a:pt x="355600" y="2092960"/>
                </a:cubicBezTo>
                <a:cubicBezTo>
                  <a:pt x="296710" y="2067721"/>
                  <a:pt x="353215" y="2101530"/>
                  <a:pt x="294640" y="2062480"/>
                </a:cubicBezTo>
                <a:cubicBezTo>
                  <a:pt x="291253" y="2052320"/>
                  <a:pt x="289793" y="2041299"/>
                  <a:pt x="284480" y="2032000"/>
                </a:cubicBezTo>
                <a:cubicBezTo>
                  <a:pt x="276975" y="2018866"/>
                  <a:pt x="241542" y="1978570"/>
                  <a:pt x="233680" y="1960880"/>
                </a:cubicBezTo>
                <a:cubicBezTo>
                  <a:pt x="224981" y="1941307"/>
                  <a:pt x="225241" y="1917742"/>
                  <a:pt x="213360" y="1899920"/>
                </a:cubicBezTo>
                <a:cubicBezTo>
                  <a:pt x="163854" y="1825660"/>
                  <a:pt x="224282" y="1919033"/>
                  <a:pt x="172720" y="1828800"/>
                </a:cubicBezTo>
                <a:cubicBezTo>
                  <a:pt x="166662" y="1818198"/>
                  <a:pt x="157861" y="1809242"/>
                  <a:pt x="152400" y="1798320"/>
                </a:cubicBezTo>
                <a:cubicBezTo>
                  <a:pt x="140788" y="1775096"/>
                  <a:pt x="137877" y="1740226"/>
                  <a:pt x="132080" y="1717040"/>
                </a:cubicBezTo>
                <a:cubicBezTo>
                  <a:pt x="129483" y="1706650"/>
                  <a:pt x="125307" y="1696720"/>
                  <a:pt x="121920" y="1686560"/>
                </a:cubicBezTo>
                <a:cubicBezTo>
                  <a:pt x="116159" y="1640468"/>
                  <a:pt x="97485" y="1487221"/>
                  <a:pt x="91440" y="1463040"/>
                </a:cubicBezTo>
                <a:cubicBezTo>
                  <a:pt x="88053" y="1449493"/>
                  <a:pt x="86781" y="1435235"/>
                  <a:pt x="81280" y="1422400"/>
                </a:cubicBezTo>
                <a:cubicBezTo>
                  <a:pt x="76470" y="1411177"/>
                  <a:pt x="66421" y="1402842"/>
                  <a:pt x="60960" y="1391920"/>
                </a:cubicBezTo>
                <a:cubicBezTo>
                  <a:pt x="52424" y="1374848"/>
                  <a:pt x="45523" y="1337076"/>
                  <a:pt x="40640" y="1320800"/>
                </a:cubicBezTo>
                <a:cubicBezTo>
                  <a:pt x="34485" y="1300284"/>
                  <a:pt x="27093" y="1280160"/>
                  <a:pt x="20320" y="1259840"/>
                </a:cubicBezTo>
                <a:cubicBezTo>
                  <a:pt x="16933" y="1249680"/>
                  <a:pt x="12757" y="1239750"/>
                  <a:pt x="10160" y="1229360"/>
                </a:cubicBezTo>
                <a:lnTo>
                  <a:pt x="0" y="1188720"/>
                </a:lnTo>
                <a:cubicBezTo>
                  <a:pt x="3387" y="1076960"/>
                  <a:pt x="3958" y="965079"/>
                  <a:pt x="10160" y="853440"/>
                </a:cubicBezTo>
                <a:cubicBezTo>
                  <a:pt x="10754" y="842747"/>
                  <a:pt x="19499" y="833638"/>
                  <a:pt x="20320" y="822960"/>
                </a:cubicBezTo>
                <a:cubicBezTo>
                  <a:pt x="43049" y="527478"/>
                  <a:pt x="9428" y="673489"/>
                  <a:pt x="40640" y="548640"/>
                </a:cubicBezTo>
                <a:cubicBezTo>
                  <a:pt x="54824" y="52187"/>
                  <a:pt x="-20855" y="305602"/>
                  <a:pt x="81280" y="152400"/>
                </a:cubicBezTo>
                <a:cubicBezTo>
                  <a:pt x="125395" y="86228"/>
                  <a:pt x="90783" y="115585"/>
                  <a:pt x="142240" y="81280"/>
                </a:cubicBezTo>
                <a:cubicBezTo>
                  <a:pt x="149013" y="71120"/>
                  <a:pt x="153025" y="58428"/>
                  <a:pt x="162560" y="50800"/>
                </a:cubicBezTo>
                <a:cubicBezTo>
                  <a:pt x="170923" y="44110"/>
                  <a:pt x="182503" y="42556"/>
                  <a:pt x="193040" y="40640"/>
                </a:cubicBezTo>
                <a:cubicBezTo>
                  <a:pt x="235833" y="32860"/>
                  <a:pt x="365033" y="21639"/>
                  <a:pt x="396240" y="20320"/>
                </a:cubicBezTo>
                <a:lnTo>
                  <a:pt x="995680" y="0"/>
                </a:lnTo>
                <a:lnTo>
                  <a:pt x="2265680" y="10160"/>
                </a:lnTo>
                <a:cubicBezTo>
                  <a:pt x="2282947" y="10426"/>
                  <a:pt x="2299727" y="16132"/>
                  <a:pt x="2316480" y="20320"/>
                </a:cubicBezTo>
                <a:cubicBezTo>
                  <a:pt x="2340399" y="26300"/>
                  <a:pt x="2363813" y="34153"/>
                  <a:pt x="2387600" y="40640"/>
                </a:cubicBezTo>
                <a:cubicBezTo>
                  <a:pt x="2401072" y="44314"/>
                  <a:pt x="2414993" y="46384"/>
                  <a:pt x="2428240" y="50800"/>
                </a:cubicBezTo>
                <a:cubicBezTo>
                  <a:pt x="2455691" y="59950"/>
                  <a:pt x="2481864" y="72770"/>
                  <a:pt x="2509520" y="81280"/>
                </a:cubicBezTo>
                <a:cubicBezTo>
                  <a:pt x="2531992" y="88195"/>
                  <a:pt x="2601177" y="97292"/>
                  <a:pt x="2621280" y="101600"/>
                </a:cubicBezTo>
                <a:cubicBezTo>
                  <a:pt x="2778049" y="135193"/>
                  <a:pt x="2630104" y="111569"/>
                  <a:pt x="2773680" y="132080"/>
                </a:cubicBezTo>
                <a:cubicBezTo>
                  <a:pt x="2783840" y="135467"/>
                  <a:pt x="2793770" y="139643"/>
                  <a:pt x="2804160" y="142240"/>
                </a:cubicBezTo>
                <a:cubicBezTo>
                  <a:pt x="2820913" y="146428"/>
                  <a:pt x="2838577" y="146939"/>
                  <a:pt x="2854960" y="152400"/>
                </a:cubicBezTo>
                <a:cubicBezTo>
                  <a:pt x="2869328" y="157189"/>
                  <a:pt x="2881679" y="166754"/>
                  <a:pt x="2895600" y="172720"/>
                </a:cubicBezTo>
                <a:cubicBezTo>
                  <a:pt x="2905444" y="176939"/>
                  <a:pt x="2915920" y="179493"/>
                  <a:pt x="2926080" y="182880"/>
                </a:cubicBezTo>
                <a:cubicBezTo>
                  <a:pt x="2939627" y="193040"/>
                  <a:pt x="2952941" y="203518"/>
                  <a:pt x="2966720" y="213360"/>
                </a:cubicBezTo>
                <a:cubicBezTo>
                  <a:pt x="2976656" y="220457"/>
                  <a:pt x="2989572" y="224145"/>
                  <a:pt x="2997200" y="233680"/>
                </a:cubicBezTo>
                <a:cubicBezTo>
                  <a:pt x="3003890" y="242043"/>
                  <a:pt x="2999787" y="256587"/>
                  <a:pt x="3007360" y="264160"/>
                </a:cubicBezTo>
                <a:cubicBezTo>
                  <a:pt x="3014933" y="271733"/>
                  <a:pt x="3028261" y="269531"/>
                  <a:pt x="3037840" y="274320"/>
                </a:cubicBezTo>
                <a:cubicBezTo>
                  <a:pt x="3060817" y="285808"/>
                  <a:pt x="3064192" y="290512"/>
                  <a:pt x="3078480" y="304800"/>
                </a:cubicBezTo>
                <a:lnTo>
                  <a:pt x="3078480" y="304800"/>
                </a:lnTo>
              </a:path>
            </a:pathLst>
          </a:custGeom>
          <a:ln w="9525" cap="flat" cmpd="sng" algn="ctr">
            <a:solidFill>
              <a:srgbClr val="FF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IE"/>
          </a:p>
        </p:txBody>
      </p:sp>
      <p:cxnSp>
        <p:nvCxnSpPr>
          <p:cNvPr id="28" name="Straight Connector 27">
            <a:extLst>
              <a:ext uri="{FF2B5EF4-FFF2-40B4-BE49-F238E27FC236}">
                <a16:creationId xmlns:a16="http://schemas.microsoft.com/office/drawing/2014/main" id="{F17ABDE7-0C02-47F3-A208-85645F463760}"/>
              </a:ext>
            </a:extLst>
          </p:cNvPr>
          <p:cNvCxnSpPr/>
          <p:nvPr/>
        </p:nvCxnSpPr>
        <p:spPr>
          <a:xfrm flipV="1">
            <a:off x="3840480" y="3952240"/>
            <a:ext cx="3657600" cy="142240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072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8763926" y="228437"/>
            <a:ext cx="3081510" cy="1027170"/>
          </a:xfrm>
          <a:prstGeom prst="rect">
            <a:avLst/>
          </a:prstGeom>
        </p:spPr>
      </p:pic>
      <p:sp>
        <p:nvSpPr>
          <p:cNvPr id="2" name="Title 1"/>
          <p:cNvSpPr>
            <a:spLocks noGrp="1"/>
          </p:cNvSpPr>
          <p:nvPr>
            <p:ph type="title"/>
          </p:nvPr>
        </p:nvSpPr>
        <p:spPr/>
        <p:txBody>
          <a:bodyPr/>
          <a:lstStyle/>
          <a:p>
            <a:r>
              <a:rPr lang="en-GB" dirty="0"/>
              <a:t>Bebras Challenge</a:t>
            </a:r>
          </a:p>
        </p:txBody>
      </p:sp>
      <p:sp>
        <p:nvSpPr>
          <p:cNvPr id="3" name="Content Placeholder 2"/>
          <p:cNvSpPr>
            <a:spLocks noGrp="1"/>
          </p:cNvSpPr>
          <p:nvPr>
            <p:ph idx="1"/>
          </p:nvPr>
        </p:nvSpPr>
        <p:spPr/>
        <p:txBody>
          <a:bodyPr>
            <a:noAutofit/>
          </a:bodyPr>
          <a:lstStyle/>
          <a:p>
            <a:pPr>
              <a:buClr>
                <a:schemeClr val="tx1"/>
              </a:buClr>
              <a:buFont typeface="Courier New" panose="02070309020205020404" pitchFamily="49" charset="0"/>
              <a:buChar char="o"/>
            </a:pPr>
            <a:r>
              <a:rPr lang="en-GB" sz="2800" dirty="0">
                <a:latin typeface="+mj-lt"/>
                <a:cs typeface="Arial" panose="020B0604020202020204" pitchFamily="34" charset="0"/>
              </a:rPr>
              <a:t> Many of the puzzles are inspired by </a:t>
            </a:r>
            <a:r>
              <a:rPr lang="en-GB" sz="2800" dirty="0" err="1">
                <a:latin typeface="+mj-lt"/>
                <a:cs typeface="Arial" panose="020B0604020202020204" pitchFamily="34" charset="0"/>
              </a:rPr>
              <a:t>Bebras</a:t>
            </a:r>
            <a:r>
              <a:rPr lang="en-GB" sz="2800" dirty="0">
                <a:latin typeface="+mj-lt"/>
                <a:cs typeface="Arial" panose="020B0604020202020204" pitchFamily="34" charset="0"/>
              </a:rPr>
              <a:t> Challenges</a:t>
            </a:r>
          </a:p>
          <a:p>
            <a:pPr marL="0" indent="0">
              <a:buClr>
                <a:schemeClr val="tx1"/>
              </a:buClr>
              <a:buNone/>
            </a:pPr>
            <a:r>
              <a:rPr lang="en-GB" sz="2800" dirty="0">
                <a:latin typeface="+mj-lt"/>
                <a:cs typeface="Arial" panose="020B0604020202020204" pitchFamily="34" charset="0"/>
              </a:rPr>
              <a:t> </a:t>
            </a:r>
          </a:p>
          <a:p>
            <a:pPr>
              <a:buClr>
                <a:schemeClr val="tx1"/>
              </a:buClr>
              <a:buFont typeface="Courier New" panose="02070309020205020404" pitchFamily="49" charset="0"/>
              <a:buChar char="o"/>
            </a:pPr>
            <a:r>
              <a:rPr lang="en-GB" sz="2800" dirty="0">
                <a:latin typeface="+mj-lt"/>
                <a:cs typeface="Arial" panose="020B0604020202020204" pitchFamily="34" charset="0"/>
              </a:rPr>
              <a:t> Supports Computational Thinking</a:t>
            </a:r>
          </a:p>
          <a:p>
            <a:pPr>
              <a:buClr>
                <a:schemeClr val="tx1"/>
              </a:buClr>
              <a:buFont typeface="Courier New" panose="02070309020205020404" pitchFamily="49" charset="0"/>
              <a:buChar char="o"/>
            </a:pPr>
            <a:endParaRPr lang="en-GB" sz="2800" dirty="0">
              <a:latin typeface="+mj-lt"/>
              <a:cs typeface="Arial" panose="020B0604020202020204" pitchFamily="34" charset="0"/>
            </a:endParaRPr>
          </a:p>
          <a:p>
            <a:pPr>
              <a:buClr>
                <a:schemeClr val="tx1"/>
              </a:buClr>
              <a:buFont typeface="Courier New" panose="02070309020205020404" pitchFamily="49" charset="0"/>
              <a:buChar char="o"/>
            </a:pPr>
            <a:r>
              <a:rPr lang="en-GB" sz="2800" dirty="0">
                <a:latin typeface="+mj-lt"/>
                <a:cs typeface="Arial" panose="020B0604020202020204" pitchFamily="34" charset="0"/>
              </a:rPr>
              <a:t> National Competition Each Year</a:t>
            </a:r>
          </a:p>
          <a:p>
            <a:pPr>
              <a:buClr>
                <a:schemeClr val="tx1"/>
              </a:buClr>
              <a:buFont typeface="Courier New" panose="02070309020205020404" pitchFamily="49" charset="0"/>
              <a:buChar char="o"/>
            </a:pPr>
            <a:endParaRPr lang="en-GB" sz="2800" dirty="0">
              <a:latin typeface="+mj-lt"/>
              <a:cs typeface="Arial" panose="020B0604020202020204" pitchFamily="34" charset="0"/>
            </a:endParaRPr>
          </a:p>
          <a:p>
            <a:pPr>
              <a:buClr>
                <a:schemeClr val="tx1"/>
              </a:buClr>
              <a:buFont typeface="Courier New" panose="02070309020205020404" pitchFamily="49" charset="0"/>
              <a:buChar char="o"/>
            </a:pPr>
            <a:r>
              <a:rPr lang="en-GB" sz="2800" dirty="0">
                <a:latin typeface="+mj-lt"/>
                <a:cs typeface="Arial" panose="020B0604020202020204" pitchFamily="34" charset="0"/>
              </a:rPr>
              <a:t> Lets start……..</a:t>
            </a:r>
            <a:endParaRPr lang="en-IE" sz="2800" dirty="0">
              <a:latin typeface="+mj-lt"/>
              <a:cs typeface="Arial" panose="020B0604020202020204" pitchFamily="34" charset="0"/>
            </a:endParaRPr>
          </a:p>
        </p:txBody>
      </p:sp>
      <p:sp>
        <p:nvSpPr>
          <p:cNvPr id="5" name="Slide Number Placeholder 4"/>
          <p:cNvSpPr>
            <a:spLocks noGrp="1"/>
          </p:cNvSpPr>
          <p:nvPr>
            <p:ph type="sldNum" sz="quarter" idx="12"/>
          </p:nvPr>
        </p:nvSpPr>
        <p:spPr/>
        <p:txBody>
          <a:bodyPr/>
          <a:lstStyle/>
          <a:p>
            <a:fld id="{87B4B405-3AB5-4B7F-AEF7-95D4A7BED27F}" type="slidenum">
              <a:rPr lang="en-GB" smtClean="0"/>
              <a:t>4</a:t>
            </a:fld>
            <a:endParaRPr lang="en-GB"/>
          </a:p>
        </p:txBody>
      </p:sp>
    </p:spTree>
    <p:extLst>
      <p:ext uri="{BB962C8B-B14F-4D97-AF65-F5344CB8AC3E}">
        <p14:creationId xmlns:p14="http://schemas.microsoft.com/office/powerpoint/2010/main" val="3424119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9901" y="-314711"/>
            <a:ext cx="4246880" cy="1658198"/>
          </a:xfrm>
        </p:spPr>
        <p:txBody>
          <a:bodyPr/>
          <a:lstStyle/>
          <a:p>
            <a:r>
              <a:rPr lang="en-GB" dirty="0"/>
              <a:t>Dream Dress</a:t>
            </a:r>
          </a:p>
        </p:txBody>
      </p:sp>
      <p:sp>
        <p:nvSpPr>
          <p:cNvPr id="3" name="Content Placeholder 2"/>
          <p:cNvSpPr>
            <a:spLocks noGrp="1"/>
          </p:cNvSpPr>
          <p:nvPr>
            <p:ph idx="1"/>
          </p:nvPr>
        </p:nvSpPr>
        <p:spPr>
          <a:xfrm>
            <a:off x="2343489" y="892697"/>
            <a:ext cx="6160432" cy="2602343"/>
          </a:xfrm>
        </p:spPr>
        <p:txBody>
          <a:bodyPr>
            <a:noAutofit/>
          </a:bodyPr>
          <a:lstStyle/>
          <a:p>
            <a:r>
              <a:rPr lang="en-GB" dirty="0"/>
              <a:t>Kate wants to buy her dream dress. It must</a:t>
            </a:r>
          </a:p>
          <a:p>
            <a:pPr marL="1798637" lvl="0" indent="-457200">
              <a:buFont typeface="Courier New" panose="02070309020205020404" pitchFamily="49" charset="0"/>
              <a:buChar char="o"/>
            </a:pPr>
            <a:r>
              <a:rPr lang="en-GB" b="1" dirty="0"/>
              <a:t>have short sleeves, and</a:t>
            </a:r>
          </a:p>
          <a:p>
            <a:pPr marL="1798637" lvl="0" indent="-457200">
              <a:buFont typeface="Courier New" panose="02070309020205020404" pitchFamily="49" charset="0"/>
              <a:buChar char="o"/>
            </a:pPr>
            <a:r>
              <a:rPr lang="en-GB" b="1" dirty="0"/>
              <a:t>have more than 3 buttons, and</a:t>
            </a:r>
          </a:p>
          <a:p>
            <a:pPr marL="1798637" lvl="0" indent="-457200">
              <a:buFont typeface="Courier New" panose="02070309020205020404" pitchFamily="49" charset="0"/>
              <a:buChar char="o"/>
            </a:pPr>
            <a:r>
              <a:rPr lang="en-GB" b="1" dirty="0"/>
              <a:t>have stars on its sleeves.</a:t>
            </a:r>
          </a:p>
          <a:p>
            <a:pPr marL="0" indent="0">
              <a:buNone/>
            </a:pPr>
            <a:r>
              <a:rPr lang="en-GB" dirty="0"/>
              <a:t>Four shops sell only the dresses shown.</a:t>
            </a:r>
          </a:p>
          <a:p>
            <a:endParaRPr lang="en-GB" dirty="0"/>
          </a:p>
          <a:p>
            <a:endParaRPr lang="en-GB" dirty="0"/>
          </a:p>
          <a:p>
            <a:endParaRPr lang="en-GB" dirty="0"/>
          </a:p>
          <a:p>
            <a:endParaRPr lang="en-GB" dirty="0"/>
          </a:p>
          <a:p>
            <a:endParaRPr lang="en-GB" dirty="0"/>
          </a:p>
          <a:p>
            <a:endParaRPr lang="en-GB" dirty="0"/>
          </a:p>
          <a:p>
            <a:pPr marL="0" indent="0">
              <a:buClr>
                <a:schemeClr val="tx1"/>
              </a:buClr>
              <a:buNone/>
            </a:pPr>
            <a:endParaRPr lang="en-IE" sz="2800" dirty="0">
              <a:latin typeface="+mj-lt"/>
              <a:cs typeface="Arial" panose="020B0604020202020204" pitchFamily="34" charset="0"/>
            </a:endParaRPr>
          </a:p>
        </p:txBody>
      </p:sp>
      <p:pic>
        <p:nvPicPr>
          <p:cNvPr id="7" name="Image1"/>
          <p:cNvPicPr/>
          <p:nvPr/>
        </p:nvPicPr>
        <p:blipFill>
          <a:blip r:embed="rId2"/>
          <a:stretch>
            <a:fillRect/>
          </a:stretch>
        </p:blipFill>
        <p:spPr bwMode="auto">
          <a:xfrm>
            <a:off x="254572" y="3691372"/>
            <a:ext cx="3095730" cy="1881814"/>
          </a:xfrm>
          <a:prstGeom prst="rect">
            <a:avLst/>
          </a:prstGeom>
          <a:ln w="635">
            <a:solidFill>
              <a:srgbClr val="000000"/>
            </a:solidFill>
          </a:ln>
        </p:spPr>
      </p:pic>
      <p:pic>
        <p:nvPicPr>
          <p:cNvPr id="9" name="Image2"/>
          <p:cNvPicPr/>
          <p:nvPr/>
        </p:nvPicPr>
        <p:blipFill>
          <a:blip r:embed="rId3"/>
          <a:stretch>
            <a:fillRect/>
          </a:stretch>
        </p:blipFill>
        <p:spPr bwMode="auto">
          <a:xfrm>
            <a:off x="3454415" y="3691372"/>
            <a:ext cx="2586621" cy="1861736"/>
          </a:xfrm>
          <a:prstGeom prst="rect">
            <a:avLst/>
          </a:prstGeom>
          <a:ln w="635">
            <a:solidFill>
              <a:srgbClr val="000000"/>
            </a:solidFill>
          </a:ln>
        </p:spPr>
      </p:pic>
      <p:pic>
        <p:nvPicPr>
          <p:cNvPr id="4" name="Picture 3"/>
          <p:cNvPicPr>
            <a:picLocks noChangeAspect="1"/>
          </p:cNvPicPr>
          <p:nvPr/>
        </p:nvPicPr>
        <p:blipFill>
          <a:blip r:embed="rId4"/>
          <a:stretch>
            <a:fillRect/>
          </a:stretch>
        </p:blipFill>
        <p:spPr>
          <a:xfrm>
            <a:off x="6113943" y="3691522"/>
            <a:ext cx="3065677" cy="1881814"/>
          </a:xfrm>
          <a:prstGeom prst="rect">
            <a:avLst/>
          </a:prstGeom>
        </p:spPr>
      </p:pic>
      <p:pic>
        <p:nvPicPr>
          <p:cNvPr id="10" name="Image4"/>
          <p:cNvPicPr/>
          <p:nvPr/>
        </p:nvPicPr>
        <p:blipFill>
          <a:blip r:embed="rId5"/>
          <a:stretch>
            <a:fillRect/>
          </a:stretch>
        </p:blipFill>
        <p:spPr bwMode="auto">
          <a:xfrm>
            <a:off x="9252527" y="3691372"/>
            <a:ext cx="2690734" cy="1881814"/>
          </a:xfrm>
          <a:prstGeom prst="rect">
            <a:avLst/>
          </a:prstGeom>
          <a:ln w="635">
            <a:solidFill>
              <a:srgbClr val="000000"/>
            </a:solidFill>
          </a:ln>
        </p:spPr>
      </p:pic>
      <p:sp>
        <p:nvSpPr>
          <p:cNvPr id="11" name="Content Placeholder 2">
            <a:extLst>
              <a:ext uri="{FF2B5EF4-FFF2-40B4-BE49-F238E27FC236}">
                <a16:creationId xmlns:a16="http://schemas.microsoft.com/office/drawing/2014/main" id="{93349913-2238-40C1-BEDC-7268EA87112E}"/>
              </a:ext>
            </a:extLst>
          </p:cNvPr>
          <p:cNvSpPr txBox="1">
            <a:spLocks/>
          </p:cNvSpPr>
          <p:nvPr/>
        </p:nvSpPr>
        <p:spPr>
          <a:xfrm>
            <a:off x="472920" y="5711946"/>
            <a:ext cx="11312680" cy="532928"/>
          </a:xfrm>
          <a:prstGeom prst="rect">
            <a:avLst/>
          </a:prstGeom>
        </p:spPr>
        <p:txBody>
          <a:bodyPr vert="horz" lIns="91440" tIns="45720" rIns="91440" bIns="45720" rtlCol="0">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IE" dirty="0"/>
              <a:t>A: </a:t>
            </a:r>
            <a:r>
              <a:rPr lang="en-IE" dirty="0" err="1"/>
              <a:t>BeaverYorker</a:t>
            </a:r>
            <a:r>
              <a:rPr lang="en-IE" dirty="0"/>
              <a:t>	       B:  </a:t>
            </a:r>
            <a:r>
              <a:rPr lang="en-IE" dirty="0" err="1"/>
              <a:t>BeaverNova</a:t>
            </a:r>
            <a:r>
              <a:rPr lang="en-IE" dirty="0"/>
              <a:t>		C:B &amp; B		           D:Tom </a:t>
            </a:r>
            <a:r>
              <a:rPr lang="en-IE" dirty="0" err="1"/>
              <a:t>Teaver</a:t>
            </a:r>
            <a:r>
              <a:rPr lang="en-IE" dirty="0"/>
              <a:t>	</a:t>
            </a:r>
            <a:endParaRPr lang="en-GB" dirty="0"/>
          </a:p>
          <a:p>
            <a:endParaRPr lang="en-GB" dirty="0"/>
          </a:p>
          <a:p>
            <a:pPr marL="0" indent="0">
              <a:buClr>
                <a:schemeClr val="tx1"/>
              </a:buClr>
              <a:buFont typeface="Arial" pitchFamily="34" charset="0"/>
              <a:buNone/>
            </a:pPr>
            <a:endParaRPr lang="en-IE" sz="2800" dirty="0">
              <a:latin typeface="+mj-lt"/>
              <a:cs typeface="Arial" panose="020B0604020202020204" pitchFamily="34" charset="0"/>
            </a:endParaRPr>
          </a:p>
        </p:txBody>
      </p:sp>
    </p:spTree>
    <p:extLst>
      <p:ext uri="{BB962C8B-B14F-4D97-AF65-F5344CB8AC3E}">
        <p14:creationId xmlns:p14="http://schemas.microsoft.com/office/powerpoint/2010/main" val="41397349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847"/>
            <a:ext cx="10772775" cy="1658198"/>
          </a:xfrm>
        </p:spPr>
        <p:txBody>
          <a:bodyPr/>
          <a:lstStyle/>
          <a:p>
            <a:r>
              <a:rPr lang="en-GB" dirty="0"/>
              <a:t>Dream Dress: Answer</a:t>
            </a:r>
          </a:p>
        </p:txBody>
      </p:sp>
      <p:sp>
        <p:nvSpPr>
          <p:cNvPr id="3" name="Content Placeholder 2"/>
          <p:cNvSpPr>
            <a:spLocks noGrp="1"/>
          </p:cNvSpPr>
          <p:nvPr>
            <p:ph idx="1"/>
          </p:nvPr>
        </p:nvSpPr>
        <p:spPr>
          <a:xfrm>
            <a:off x="269562" y="3355465"/>
            <a:ext cx="11595153" cy="3766185"/>
          </a:xfrm>
        </p:spPr>
        <p:txBody>
          <a:bodyPr>
            <a:noAutofit/>
          </a:bodyPr>
          <a:lstStyle/>
          <a:p>
            <a:r>
              <a:rPr lang="en-IE" sz="1800" b="1" dirty="0"/>
              <a:t>Answer:</a:t>
            </a:r>
            <a:r>
              <a:rPr lang="en-GB" sz="1800" dirty="0"/>
              <a:t>   </a:t>
            </a:r>
            <a:r>
              <a:rPr lang="en-IE" sz="1800" dirty="0"/>
              <a:t>The answer is C =&gt; B&amp;B</a:t>
            </a:r>
            <a:endParaRPr lang="en-GB" sz="1800" dirty="0"/>
          </a:p>
          <a:p>
            <a:r>
              <a:rPr lang="en-IE" sz="1800" b="1" dirty="0"/>
              <a:t>Explanation:</a:t>
            </a:r>
            <a:endParaRPr lang="en-GB" sz="1800" dirty="0"/>
          </a:p>
          <a:p>
            <a:r>
              <a:rPr lang="en-IE" dirty="0"/>
              <a:t>To solve this task, one must simultaneously satisfy three requirements. This can be done by discarding coats that do not meet any one of the requirements. After doing this, one can see that the dress on the bottom left sold by B&amp;B is Kate's dream dress. </a:t>
            </a:r>
            <a:endParaRPr lang="en-GB" dirty="0"/>
          </a:p>
          <a:p>
            <a:r>
              <a:rPr lang="en-IE" sz="1800" dirty="0"/>
              <a:t> </a:t>
            </a:r>
            <a:r>
              <a:rPr lang="en-IE" sz="1800" i="1" dirty="0"/>
              <a:t>The other answers are incorrect because:</a:t>
            </a:r>
            <a:endParaRPr lang="en-GB" sz="1800" i="1" dirty="0"/>
          </a:p>
          <a:p>
            <a:r>
              <a:rPr lang="en-IE" sz="1800" dirty="0"/>
              <a:t>The only dress sold by </a:t>
            </a:r>
            <a:r>
              <a:rPr lang="en-IE" sz="1800" dirty="0" err="1"/>
              <a:t>BeaverYorker</a:t>
            </a:r>
            <a:r>
              <a:rPr lang="en-IE" sz="1800" dirty="0"/>
              <a:t> with stars on the sleeves has long sleeves;</a:t>
            </a:r>
            <a:endParaRPr lang="en-GB" sz="1800" dirty="0"/>
          </a:p>
          <a:p>
            <a:r>
              <a:rPr lang="en-IE" sz="1800" dirty="0"/>
              <a:t>Beaver Nova does not sell any coats with more than three buttons;</a:t>
            </a:r>
            <a:endParaRPr lang="en-GB" sz="1800" dirty="0"/>
          </a:p>
          <a:p>
            <a:r>
              <a:rPr lang="en-IE" sz="1800" dirty="0"/>
              <a:t>The only dress sold by Tom </a:t>
            </a:r>
            <a:r>
              <a:rPr lang="en-IE" sz="1800" dirty="0" err="1"/>
              <a:t>Teaver</a:t>
            </a:r>
            <a:r>
              <a:rPr lang="en-IE" sz="1800" dirty="0"/>
              <a:t> with more than three buttons, has long sleeves.</a:t>
            </a:r>
            <a:endParaRPr lang="en-GB" sz="1800" dirty="0"/>
          </a:p>
          <a:p>
            <a:endParaRPr lang="en-IE" sz="2800" dirty="0">
              <a:latin typeface="+mj-lt"/>
              <a:cs typeface="Arial" panose="020B0604020202020204" pitchFamily="34" charset="0"/>
            </a:endParaRPr>
          </a:p>
        </p:txBody>
      </p:sp>
      <p:sp>
        <p:nvSpPr>
          <p:cNvPr id="5" name="Slide Number Placeholder 4"/>
          <p:cNvSpPr>
            <a:spLocks noGrp="1"/>
          </p:cNvSpPr>
          <p:nvPr>
            <p:ph type="sldNum" sz="quarter" idx="12"/>
          </p:nvPr>
        </p:nvSpPr>
        <p:spPr/>
        <p:txBody>
          <a:bodyPr/>
          <a:lstStyle/>
          <a:p>
            <a:fld id="{87B4B405-3AB5-4B7F-AEF7-95D4A7BED27F}" type="slidenum">
              <a:rPr lang="en-GB" smtClean="0"/>
              <a:t>6</a:t>
            </a:fld>
            <a:endParaRPr lang="en-GB"/>
          </a:p>
        </p:txBody>
      </p:sp>
      <p:pic>
        <p:nvPicPr>
          <p:cNvPr id="7" name="Image1"/>
          <p:cNvPicPr/>
          <p:nvPr/>
        </p:nvPicPr>
        <p:blipFill>
          <a:blip r:embed="rId3"/>
          <a:stretch>
            <a:fillRect/>
          </a:stretch>
        </p:blipFill>
        <p:spPr bwMode="auto">
          <a:xfrm>
            <a:off x="269562" y="1282956"/>
            <a:ext cx="3095730" cy="1881814"/>
          </a:xfrm>
          <a:prstGeom prst="rect">
            <a:avLst/>
          </a:prstGeom>
          <a:ln w="635">
            <a:solidFill>
              <a:srgbClr val="000000"/>
            </a:solidFill>
          </a:ln>
        </p:spPr>
      </p:pic>
      <p:pic>
        <p:nvPicPr>
          <p:cNvPr id="9" name="Image2"/>
          <p:cNvPicPr/>
          <p:nvPr/>
        </p:nvPicPr>
        <p:blipFill>
          <a:blip r:embed="rId4"/>
          <a:stretch>
            <a:fillRect/>
          </a:stretch>
        </p:blipFill>
        <p:spPr bwMode="auto">
          <a:xfrm>
            <a:off x="3469405" y="1282956"/>
            <a:ext cx="2586621" cy="1861736"/>
          </a:xfrm>
          <a:prstGeom prst="rect">
            <a:avLst/>
          </a:prstGeom>
          <a:ln w="635">
            <a:solidFill>
              <a:srgbClr val="000000"/>
            </a:solidFill>
          </a:ln>
        </p:spPr>
      </p:pic>
      <p:pic>
        <p:nvPicPr>
          <p:cNvPr id="4" name="Picture 3"/>
          <p:cNvPicPr>
            <a:picLocks noChangeAspect="1"/>
          </p:cNvPicPr>
          <p:nvPr/>
        </p:nvPicPr>
        <p:blipFill>
          <a:blip r:embed="rId5"/>
          <a:stretch>
            <a:fillRect/>
          </a:stretch>
        </p:blipFill>
        <p:spPr>
          <a:xfrm>
            <a:off x="6128933" y="1283106"/>
            <a:ext cx="3065677" cy="1881814"/>
          </a:xfrm>
          <a:prstGeom prst="rect">
            <a:avLst/>
          </a:prstGeom>
        </p:spPr>
      </p:pic>
      <p:pic>
        <p:nvPicPr>
          <p:cNvPr id="10" name="Image4"/>
          <p:cNvPicPr/>
          <p:nvPr/>
        </p:nvPicPr>
        <p:blipFill>
          <a:blip r:embed="rId6"/>
          <a:stretch>
            <a:fillRect/>
          </a:stretch>
        </p:blipFill>
        <p:spPr bwMode="auto">
          <a:xfrm>
            <a:off x="9267517" y="1282956"/>
            <a:ext cx="2690734" cy="1881814"/>
          </a:xfrm>
          <a:prstGeom prst="rect">
            <a:avLst/>
          </a:prstGeom>
          <a:ln w="635">
            <a:solidFill>
              <a:srgbClr val="000000"/>
            </a:solidFill>
          </a:ln>
        </p:spPr>
      </p:pic>
    </p:spTree>
    <p:extLst>
      <p:ext uri="{BB962C8B-B14F-4D97-AF65-F5344CB8AC3E}">
        <p14:creationId xmlns:p14="http://schemas.microsoft.com/office/powerpoint/2010/main" val="37529528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847"/>
            <a:ext cx="10772775" cy="1658198"/>
          </a:xfrm>
        </p:spPr>
        <p:txBody>
          <a:bodyPr/>
          <a:lstStyle/>
          <a:p>
            <a:r>
              <a:rPr lang="en-GB" dirty="0"/>
              <a:t>Encryption</a:t>
            </a:r>
          </a:p>
        </p:txBody>
      </p:sp>
      <p:sp>
        <p:nvSpPr>
          <p:cNvPr id="3" name="Content Placeholder 2"/>
          <p:cNvSpPr>
            <a:spLocks noGrp="1"/>
          </p:cNvSpPr>
          <p:nvPr>
            <p:ph idx="1"/>
          </p:nvPr>
        </p:nvSpPr>
        <p:spPr>
          <a:xfrm>
            <a:off x="104113" y="837118"/>
            <a:ext cx="7396717" cy="5391295"/>
          </a:xfrm>
        </p:spPr>
        <p:txBody>
          <a:bodyPr>
            <a:noAutofit/>
          </a:bodyPr>
          <a:lstStyle/>
          <a:p>
            <a:pPr marL="0" lvl="0" indent="0" eaLnBrk="0" fontAlgn="base" hangingPunct="0">
              <a:lnSpc>
                <a:spcPct val="100000"/>
              </a:lnSpc>
              <a:spcBef>
                <a:spcPct val="0"/>
              </a:spcBef>
              <a:spcAft>
                <a:spcPct val="0"/>
              </a:spcAft>
              <a:buNone/>
            </a:pPr>
            <a:endParaRPr lang="en-GB" altLang="zh-CN" dirty="0"/>
          </a:p>
          <a:p>
            <a:pPr marL="0" lvl="0" indent="0" eaLnBrk="0" fontAlgn="base" hangingPunct="0">
              <a:lnSpc>
                <a:spcPct val="100000"/>
              </a:lnSpc>
              <a:spcBef>
                <a:spcPct val="0"/>
              </a:spcBef>
              <a:spcAft>
                <a:spcPct val="0"/>
              </a:spcAft>
              <a:buNone/>
            </a:pPr>
            <a:r>
              <a:rPr lang="en-IE" altLang="zh-CN" dirty="0">
                <a:solidFill>
                  <a:schemeClr val="tx1"/>
                </a:solidFill>
                <a:ea typeface="SimSun" panose="02010600030101010101" pitchFamily="2" charset="-122"/>
                <a:cs typeface="Mangal"/>
              </a:rPr>
              <a:t>The beavers want to encode numbers. Therefore they developed the Quick-Beaver-Code (QB-Code). This is a graphical code consisting of 1x3 squares. Every square has a certain value. The squares are filled from right to left as shown. </a:t>
            </a:r>
            <a:endParaRPr lang="en-GB" altLang="zh-CN" dirty="0">
              <a:solidFill>
                <a:schemeClr val="tx1"/>
              </a:solidFill>
            </a:endParaRPr>
          </a:p>
          <a:p>
            <a:pPr marL="0" lvl="0" indent="0" eaLnBrk="0" fontAlgn="base" hangingPunct="0">
              <a:lnSpc>
                <a:spcPct val="100000"/>
              </a:lnSpc>
              <a:spcBef>
                <a:spcPct val="0"/>
              </a:spcBef>
              <a:spcAft>
                <a:spcPct val="0"/>
              </a:spcAft>
              <a:buNone/>
            </a:pPr>
            <a:endParaRPr lang="en-GB" altLang="zh-CN" dirty="0">
              <a:solidFill>
                <a:schemeClr val="tx1"/>
              </a:solidFill>
              <a:ea typeface="SimSun" panose="02010600030101010101" pitchFamily="2" charset="-122"/>
              <a:cs typeface="Mangal"/>
            </a:endParaRPr>
          </a:p>
          <a:p>
            <a:pPr marL="0" lvl="0" indent="0" eaLnBrk="0" fontAlgn="base" hangingPunct="0">
              <a:lnSpc>
                <a:spcPct val="100000"/>
              </a:lnSpc>
              <a:spcBef>
                <a:spcPct val="0"/>
              </a:spcBef>
              <a:spcAft>
                <a:spcPct val="0"/>
              </a:spcAft>
              <a:buNone/>
            </a:pPr>
            <a:r>
              <a:rPr lang="en-IE" altLang="zh-CN" dirty="0">
                <a:solidFill>
                  <a:schemeClr val="tx1"/>
                </a:solidFill>
                <a:ea typeface="SimSun" panose="02010600030101010101" pitchFamily="2" charset="-122"/>
                <a:cs typeface="Mangal"/>
              </a:rPr>
              <a:t>To encode a number the beavers darken some squares. The number encoded is the sum of the values of the dark squares.</a:t>
            </a:r>
          </a:p>
          <a:p>
            <a:pPr marL="0" lvl="0" indent="0" eaLnBrk="0" fontAlgn="base" hangingPunct="0">
              <a:lnSpc>
                <a:spcPct val="100000"/>
              </a:lnSpc>
              <a:spcBef>
                <a:spcPct val="0"/>
              </a:spcBef>
              <a:spcAft>
                <a:spcPct val="0"/>
              </a:spcAft>
              <a:buNone/>
            </a:pPr>
            <a:endParaRPr lang="en-IE" altLang="zh-CN" dirty="0">
              <a:solidFill>
                <a:schemeClr val="tx1"/>
              </a:solidFill>
              <a:ea typeface="SimSun" panose="02010600030101010101" pitchFamily="2" charset="-122"/>
              <a:cs typeface="Mangal"/>
            </a:endParaRPr>
          </a:p>
          <a:p>
            <a:pPr marL="0" lvl="0" indent="0" eaLnBrk="0" fontAlgn="base" hangingPunct="0">
              <a:lnSpc>
                <a:spcPct val="100000"/>
              </a:lnSpc>
              <a:spcBef>
                <a:spcPct val="0"/>
              </a:spcBef>
              <a:spcAft>
                <a:spcPct val="0"/>
              </a:spcAft>
              <a:buNone/>
            </a:pPr>
            <a:endParaRPr lang="en-IE" altLang="zh-CN" dirty="0">
              <a:solidFill>
                <a:schemeClr val="tx1"/>
              </a:solidFill>
              <a:ea typeface="SimSun" panose="02010600030101010101" pitchFamily="2" charset="-122"/>
              <a:cs typeface="Mangal"/>
            </a:endParaRPr>
          </a:p>
          <a:p>
            <a:pPr marL="0" indent="0" eaLnBrk="0" fontAlgn="base" hangingPunct="0">
              <a:lnSpc>
                <a:spcPct val="100000"/>
              </a:lnSpc>
              <a:spcBef>
                <a:spcPct val="0"/>
              </a:spcBef>
              <a:spcAft>
                <a:spcPct val="0"/>
              </a:spcAft>
              <a:buNone/>
            </a:pPr>
            <a:r>
              <a:rPr lang="en-IE" dirty="0"/>
              <a:t>What value does the following grid represent?</a:t>
            </a:r>
            <a:endParaRPr lang="en-GB" dirty="0"/>
          </a:p>
          <a:p>
            <a:pPr marL="0" lvl="0" indent="0" eaLnBrk="0" fontAlgn="base" hangingPunct="0">
              <a:lnSpc>
                <a:spcPct val="100000"/>
              </a:lnSpc>
              <a:spcBef>
                <a:spcPct val="0"/>
              </a:spcBef>
              <a:spcAft>
                <a:spcPct val="0"/>
              </a:spcAft>
              <a:buNone/>
            </a:pPr>
            <a:endParaRPr lang="en-IE" altLang="zh-CN" dirty="0">
              <a:solidFill>
                <a:schemeClr val="tx1"/>
              </a:solidFill>
              <a:ea typeface="SimSun" panose="02010600030101010101" pitchFamily="2" charset="-122"/>
              <a:cs typeface="Mangal"/>
            </a:endParaRPr>
          </a:p>
          <a:p>
            <a:pPr marL="0" lvl="0" indent="0" eaLnBrk="0" fontAlgn="base" hangingPunct="0">
              <a:lnSpc>
                <a:spcPct val="100000"/>
              </a:lnSpc>
              <a:spcBef>
                <a:spcPct val="0"/>
              </a:spcBef>
              <a:spcAft>
                <a:spcPct val="0"/>
              </a:spcAft>
              <a:buNone/>
            </a:pPr>
            <a:endParaRPr lang="en-IE" altLang="zh-CN" dirty="0">
              <a:solidFill>
                <a:schemeClr val="tx1"/>
              </a:solidFill>
            </a:endParaRPr>
          </a:p>
          <a:p>
            <a:pPr marL="0" lvl="0" indent="0" eaLnBrk="0" fontAlgn="base" hangingPunct="0">
              <a:lnSpc>
                <a:spcPct val="100000"/>
              </a:lnSpc>
              <a:spcBef>
                <a:spcPct val="0"/>
              </a:spcBef>
              <a:spcAft>
                <a:spcPct val="0"/>
              </a:spcAft>
              <a:buNone/>
            </a:pPr>
            <a:endParaRPr lang="en-GB" altLang="zh-CN" sz="800" dirty="0">
              <a:solidFill>
                <a:schemeClr val="tx1"/>
              </a:solidFill>
            </a:endParaRPr>
          </a:p>
          <a:p>
            <a:pPr marL="0" lvl="0" indent="0" eaLnBrk="0" fontAlgn="base" hangingPunct="0">
              <a:lnSpc>
                <a:spcPct val="100000"/>
              </a:lnSpc>
              <a:spcBef>
                <a:spcPct val="0"/>
              </a:spcBef>
              <a:spcAft>
                <a:spcPct val="0"/>
              </a:spcAft>
              <a:buNone/>
            </a:pPr>
            <a:endParaRPr lang="en-GB" altLang="zh-CN" sz="3600" dirty="0">
              <a:solidFill>
                <a:schemeClr val="tx1"/>
              </a:solidFill>
              <a:latin typeface="Arial" panose="020B0604020202020204" pitchFamily="34" charset="0"/>
            </a:endParaRPr>
          </a:p>
          <a:p>
            <a:r>
              <a:rPr lang="en-GB" dirty="0"/>
              <a:t> </a:t>
            </a:r>
          </a:p>
          <a:p>
            <a:endParaRPr lang="en-GB" dirty="0"/>
          </a:p>
          <a:p>
            <a:endParaRPr lang="en-GB" dirty="0"/>
          </a:p>
          <a:p>
            <a:endParaRPr lang="en-GB" dirty="0"/>
          </a:p>
          <a:p>
            <a:endParaRPr lang="en-GB" dirty="0"/>
          </a:p>
          <a:p>
            <a:r>
              <a:rPr lang="en-IE" dirty="0"/>
              <a:t>	</a:t>
            </a:r>
            <a:endParaRPr lang="en-GB" dirty="0"/>
          </a:p>
          <a:p>
            <a:endParaRPr lang="en-GB" dirty="0"/>
          </a:p>
          <a:p>
            <a:pPr marL="0" indent="0">
              <a:buClr>
                <a:schemeClr val="tx1"/>
              </a:buClr>
              <a:buNone/>
            </a:pPr>
            <a:endParaRPr lang="en-IE" sz="2800" dirty="0">
              <a:latin typeface="+mj-lt"/>
              <a:cs typeface="Arial" panose="020B0604020202020204" pitchFamily="34" charset="0"/>
            </a:endParaRPr>
          </a:p>
        </p:txBody>
      </p:sp>
      <p:sp>
        <p:nvSpPr>
          <p:cNvPr id="5" name="Slide Number Placeholder 4"/>
          <p:cNvSpPr>
            <a:spLocks noGrp="1"/>
          </p:cNvSpPr>
          <p:nvPr>
            <p:ph type="sldNum" sz="quarter" idx="12"/>
          </p:nvPr>
        </p:nvSpPr>
        <p:spPr/>
        <p:txBody>
          <a:bodyPr/>
          <a:lstStyle/>
          <a:p>
            <a:fld id="{87B4B405-3AB5-4B7F-AEF7-95D4A7BED27F}" type="slidenum">
              <a:rPr lang="en-GB" smtClean="0"/>
              <a:t>7</a:t>
            </a:fld>
            <a:endParaRPr lang="en-GB"/>
          </a:p>
        </p:txBody>
      </p:sp>
      <p:pic>
        <p:nvPicPr>
          <p:cNvPr id="2055" name="Imag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8707" y="1288656"/>
            <a:ext cx="2025650" cy="7143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Imag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8707" y="2142389"/>
            <a:ext cx="2085975" cy="70961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8"/>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7" name="Picture 16"/>
          <p:cNvPicPr>
            <a:picLocks noChangeAspect="1"/>
          </p:cNvPicPr>
          <p:nvPr/>
        </p:nvPicPr>
        <p:blipFill>
          <a:blip r:embed="rId4"/>
          <a:stretch>
            <a:fillRect/>
          </a:stretch>
        </p:blipFill>
        <p:spPr>
          <a:xfrm>
            <a:off x="7568545" y="5007747"/>
            <a:ext cx="2085975" cy="729307"/>
          </a:xfrm>
          <a:prstGeom prst="rect">
            <a:avLst/>
          </a:prstGeom>
        </p:spPr>
      </p:pic>
      <p:sp>
        <p:nvSpPr>
          <p:cNvPr id="12" name="TextBox 11">
            <a:extLst>
              <a:ext uri="{FF2B5EF4-FFF2-40B4-BE49-F238E27FC236}">
                <a16:creationId xmlns:a16="http://schemas.microsoft.com/office/drawing/2014/main" id="{2AC471DA-1E62-448B-B54D-5A24484DE875}"/>
              </a:ext>
            </a:extLst>
          </p:cNvPr>
          <p:cNvSpPr txBox="1"/>
          <p:nvPr/>
        </p:nvSpPr>
        <p:spPr>
          <a:xfrm>
            <a:off x="152400" y="6013828"/>
            <a:ext cx="11755120" cy="707886"/>
          </a:xfrm>
          <a:prstGeom prst="rect">
            <a:avLst/>
          </a:prstGeom>
          <a:noFill/>
        </p:spPr>
        <p:txBody>
          <a:bodyPr wrap="square" rtlCol="0">
            <a:spAutoFit/>
          </a:bodyPr>
          <a:lstStyle/>
          <a:p>
            <a:r>
              <a:rPr lang="en-IE" sz="2000" dirty="0">
                <a:solidFill>
                  <a:srgbClr val="00B050"/>
                </a:solidFill>
              </a:rPr>
              <a:t>2.13 describe the rationale for using the binary number system in digital computing and how to convert between </a:t>
            </a:r>
            <a:r>
              <a:rPr lang="en-IE" sz="2000" u="sng" dirty="0">
                <a:solidFill>
                  <a:srgbClr val="00B050"/>
                </a:solidFill>
              </a:rPr>
              <a:t>binary</a:t>
            </a:r>
            <a:r>
              <a:rPr lang="en-IE" sz="2000" dirty="0">
                <a:solidFill>
                  <a:srgbClr val="00B050"/>
                </a:solidFill>
              </a:rPr>
              <a:t>, hexadecimal and </a:t>
            </a:r>
            <a:r>
              <a:rPr lang="en-IE" sz="2000" u="sng" dirty="0">
                <a:solidFill>
                  <a:srgbClr val="00B050"/>
                </a:solidFill>
              </a:rPr>
              <a:t>decimal</a:t>
            </a:r>
            <a:endParaRPr lang="en-IE" sz="2000" u="sng" dirty="0"/>
          </a:p>
        </p:txBody>
      </p:sp>
    </p:spTree>
    <p:extLst>
      <p:ext uri="{BB962C8B-B14F-4D97-AF65-F5344CB8AC3E}">
        <p14:creationId xmlns:p14="http://schemas.microsoft.com/office/powerpoint/2010/main" val="258711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847"/>
            <a:ext cx="10772775" cy="1658198"/>
          </a:xfrm>
        </p:spPr>
        <p:txBody>
          <a:bodyPr/>
          <a:lstStyle/>
          <a:p>
            <a:r>
              <a:rPr lang="en-GB" dirty="0"/>
              <a:t>Encryption: Answer</a:t>
            </a:r>
          </a:p>
        </p:txBody>
      </p:sp>
      <p:sp>
        <p:nvSpPr>
          <p:cNvPr id="3" name="Content Placeholder 2"/>
          <p:cNvSpPr>
            <a:spLocks noGrp="1"/>
          </p:cNvSpPr>
          <p:nvPr>
            <p:ph idx="1"/>
          </p:nvPr>
        </p:nvSpPr>
        <p:spPr>
          <a:xfrm>
            <a:off x="104113" y="837118"/>
            <a:ext cx="7396717" cy="5391295"/>
          </a:xfrm>
        </p:spPr>
        <p:txBody>
          <a:bodyPr>
            <a:noAutofit/>
          </a:bodyPr>
          <a:lstStyle/>
          <a:p>
            <a:pPr marL="0" lvl="0" indent="0" eaLnBrk="0" fontAlgn="base" hangingPunct="0">
              <a:lnSpc>
                <a:spcPct val="100000"/>
              </a:lnSpc>
              <a:spcBef>
                <a:spcPct val="0"/>
              </a:spcBef>
              <a:spcAft>
                <a:spcPct val="0"/>
              </a:spcAft>
              <a:buNone/>
            </a:pPr>
            <a:endParaRPr lang="en-GB" altLang="zh-CN" dirty="0"/>
          </a:p>
          <a:p>
            <a:pPr marL="0" lvl="0" indent="0" eaLnBrk="0" fontAlgn="base" hangingPunct="0">
              <a:lnSpc>
                <a:spcPct val="100000"/>
              </a:lnSpc>
              <a:spcBef>
                <a:spcPct val="0"/>
              </a:spcBef>
              <a:spcAft>
                <a:spcPct val="0"/>
              </a:spcAft>
              <a:buNone/>
            </a:pPr>
            <a:endParaRPr lang="en-IE" altLang="zh-CN" dirty="0">
              <a:solidFill>
                <a:schemeClr val="tx1"/>
              </a:solidFill>
              <a:ea typeface="SimSun" panose="02010600030101010101" pitchFamily="2" charset="-122"/>
              <a:cs typeface="Mangal"/>
            </a:endParaRPr>
          </a:p>
          <a:p>
            <a:pPr marL="0" lvl="0" indent="0" eaLnBrk="0" fontAlgn="base" hangingPunct="0">
              <a:lnSpc>
                <a:spcPct val="100000"/>
              </a:lnSpc>
              <a:spcBef>
                <a:spcPct val="0"/>
              </a:spcBef>
              <a:spcAft>
                <a:spcPct val="0"/>
              </a:spcAft>
              <a:buNone/>
            </a:pPr>
            <a:endParaRPr lang="en-IE" altLang="zh-CN" dirty="0">
              <a:solidFill>
                <a:schemeClr val="tx1"/>
              </a:solidFill>
              <a:ea typeface="SimSun" panose="02010600030101010101" pitchFamily="2" charset="-122"/>
              <a:cs typeface="Mangal"/>
            </a:endParaRPr>
          </a:p>
          <a:p>
            <a:pPr marL="0" lvl="0" indent="0" eaLnBrk="0" fontAlgn="base" hangingPunct="0">
              <a:lnSpc>
                <a:spcPct val="100000"/>
              </a:lnSpc>
              <a:spcBef>
                <a:spcPct val="0"/>
              </a:spcBef>
              <a:spcAft>
                <a:spcPct val="0"/>
              </a:spcAft>
              <a:buNone/>
            </a:pPr>
            <a:endParaRPr lang="en-IE" altLang="zh-CN" dirty="0">
              <a:solidFill>
                <a:schemeClr val="tx1"/>
              </a:solidFill>
              <a:ea typeface="SimSun" panose="02010600030101010101" pitchFamily="2" charset="-122"/>
              <a:cs typeface="Mangal"/>
            </a:endParaRPr>
          </a:p>
          <a:p>
            <a:r>
              <a:rPr lang="en-IE" dirty="0"/>
              <a:t>The answer is 6.</a:t>
            </a:r>
            <a:endParaRPr lang="en-GB" dirty="0"/>
          </a:p>
          <a:p>
            <a:r>
              <a:rPr lang="en-IE" dirty="0"/>
              <a:t> </a:t>
            </a:r>
            <a:endParaRPr lang="en-GB" dirty="0"/>
          </a:p>
          <a:p>
            <a:r>
              <a:rPr lang="en-IE" b="1" dirty="0"/>
              <a:t>Explanation:</a:t>
            </a:r>
            <a:endParaRPr lang="en-GB" dirty="0"/>
          </a:p>
          <a:p>
            <a:r>
              <a:rPr lang="en-IE" dirty="0"/>
              <a:t>The darkened squares represent 2 and 4. Therefore the number encoded is 6. (2 + 4)</a:t>
            </a:r>
            <a:endParaRPr lang="en-GB" dirty="0"/>
          </a:p>
          <a:p>
            <a:pPr marL="0" lvl="0" indent="0" eaLnBrk="0" fontAlgn="base" hangingPunct="0">
              <a:lnSpc>
                <a:spcPct val="100000"/>
              </a:lnSpc>
              <a:spcBef>
                <a:spcPct val="0"/>
              </a:spcBef>
              <a:spcAft>
                <a:spcPct val="0"/>
              </a:spcAft>
              <a:buNone/>
            </a:pPr>
            <a:endParaRPr lang="en-IE" altLang="zh-CN" dirty="0">
              <a:solidFill>
                <a:schemeClr val="tx1"/>
              </a:solidFill>
              <a:ea typeface="SimSun" panose="02010600030101010101" pitchFamily="2" charset="-122"/>
              <a:cs typeface="Mangal"/>
            </a:endParaRPr>
          </a:p>
          <a:p>
            <a:pPr marL="0" lvl="0" indent="0" eaLnBrk="0" fontAlgn="base" hangingPunct="0">
              <a:lnSpc>
                <a:spcPct val="100000"/>
              </a:lnSpc>
              <a:spcBef>
                <a:spcPct val="0"/>
              </a:spcBef>
              <a:spcAft>
                <a:spcPct val="0"/>
              </a:spcAft>
              <a:buNone/>
            </a:pPr>
            <a:endParaRPr lang="en-IE" altLang="zh-CN" dirty="0">
              <a:solidFill>
                <a:schemeClr val="tx1"/>
              </a:solidFill>
            </a:endParaRPr>
          </a:p>
          <a:p>
            <a:pPr marL="0" lvl="0" indent="0" eaLnBrk="0" fontAlgn="base" hangingPunct="0">
              <a:lnSpc>
                <a:spcPct val="100000"/>
              </a:lnSpc>
              <a:spcBef>
                <a:spcPct val="0"/>
              </a:spcBef>
              <a:spcAft>
                <a:spcPct val="0"/>
              </a:spcAft>
              <a:buNone/>
            </a:pPr>
            <a:endParaRPr lang="en-GB" altLang="zh-CN" sz="800" dirty="0">
              <a:solidFill>
                <a:schemeClr val="tx1"/>
              </a:solidFill>
            </a:endParaRPr>
          </a:p>
          <a:p>
            <a:pPr marL="0" lvl="0" indent="0" eaLnBrk="0" fontAlgn="base" hangingPunct="0">
              <a:lnSpc>
                <a:spcPct val="100000"/>
              </a:lnSpc>
              <a:spcBef>
                <a:spcPct val="0"/>
              </a:spcBef>
              <a:spcAft>
                <a:spcPct val="0"/>
              </a:spcAft>
              <a:buNone/>
            </a:pPr>
            <a:endParaRPr lang="en-GB" altLang="zh-CN" sz="3600" dirty="0">
              <a:solidFill>
                <a:schemeClr val="tx1"/>
              </a:solidFill>
              <a:latin typeface="Arial" panose="020B0604020202020204" pitchFamily="34" charset="0"/>
            </a:endParaRPr>
          </a:p>
          <a:p>
            <a:r>
              <a:rPr lang="en-GB" dirty="0"/>
              <a:t> </a:t>
            </a:r>
          </a:p>
          <a:p>
            <a:endParaRPr lang="en-GB" dirty="0"/>
          </a:p>
          <a:p>
            <a:endParaRPr lang="en-GB" dirty="0"/>
          </a:p>
          <a:p>
            <a:endParaRPr lang="en-GB" dirty="0"/>
          </a:p>
          <a:p>
            <a:endParaRPr lang="en-GB" dirty="0"/>
          </a:p>
          <a:p>
            <a:r>
              <a:rPr lang="en-IE" dirty="0"/>
              <a:t>	</a:t>
            </a:r>
            <a:endParaRPr lang="en-GB" dirty="0"/>
          </a:p>
          <a:p>
            <a:endParaRPr lang="en-GB" dirty="0"/>
          </a:p>
          <a:p>
            <a:pPr marL="0" indent="0">
              <a:buClr>
                <a:schemeClr val="tx1"/>
              </a:buClr>
              <a:buNone/>
            </a:pPr>
            <a:endParaRPr lang="en-IE" sz="2800" dirty="0">
              <a:latin typeface="+mj-lt"/>
              <a:cs typeface="Arial" panose="020B0604020202020204" pitchFamily="34" charset="0"/>
            </a:endParaRPr>
          </a:p>
        </p:txBody>
      </p:sp>
      <p:sp>
        <p:nvSpPr>
          <p:cNvPr id="5" name="Slide Number Placeholder 4"/>
          <p:cNvSpPr>
            <a:spLocks noGrp="1"/>
          </p:cNvSpPr>
          <p:nvPr>
            <p:ph type="sldNum" sz="quarter" idx="12"/>
          </p:nvPr>
        </p:nvSpPr>
        <p:spPr/>
        <p:txBody>
          <a:bodyPr/>
          <a:lstStyle/>
          <a:p>
            <a:fld id="{87B4B405-3AB5-4B7F-AEF7-95D4A7BED27F}" type="slidenum">
              <a:rPr lang="en-GB" smtClean="0"/>
              <a:t>8</a:t>
            </a:fld>
            <a:endParaRPr lang="en-GB"/>
          </a:p>
        </p:txBody>
      </p:sp>
      <p:pic>
        <p:nvPicPr>
          <p:cNvPr id="2055" name="Image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8707" y="1288656"/>
            <a:ext cx="2025650" cy="7143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Imag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8707" y="2142389"/>
            <a:ext cx="2085975" cy="70961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8"/>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7" name="Picture 16"/>
          <p:cNvPicPr>
            <a:picLocks noChangeAspect="1"/>
          </p:cNvPicPr>
          <p:nvPr/>
        </p:nvPicPr>
        <p:blipFill>
          <a:blip r:embed="rId4"/>
          <a:stretch>
            <a:fillRect/>
          </a:stretch>
        </p:blipFill>
        <p:spPr>
          <a:xfrm>
            <a:off x="7568545" y="5007747"/>
            <a:ext cx="2085975" cy="729307"/>
          </a:xfrm>
          <a:prstGeom prst="rect">
            <a:avLst/>
          </a:prstGeom>
        </p:spPr>
      </p:pic>
    </p:spTree>
    <p:extLst>
      <p:ext uri="{BB962C8B-B14F-4D97-AF65-F5344CB8AC3E}">
        <p14:creationId xmlns:p14="http://schemas.microsoft.com/office/powerpoint/2010/main" val="405793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847"/>
            <a:ext cx="10772775" cy="1658198"/>
          </a:xfrm>
        </p:spPr>
        <p:txBody>
          <a:bodyPr/>
          <a:lstStyle/>
          <a:p>
            <a:r>
              <a:rPr lang="en-GB" dirty="0"/>
              <a:t>Frog Jump</a:t>
            </a:r>
          </a:p>
        </p:txBody>
      </p:sp>
      <p:sp>
        <p:nvSpPr>
          <p:cNvPr id="3" name="Content Placeholder 2"/>
          <p:cNvSpPr>
            <a:spLocks noGrp="1"/>
          </p:cNvSpPr>
          <p:nvPr>
            <p:ph idx="1"/>
          </p:nvPr>
        </p:nvSpPr>
        <p:spPr>
          <a:xfrm>
            <a:off x="104113" y="837118"/>
            <a:ext cx="11243441" cy="5713584"/>
          </a:xfrm>
        </p:spPr>
        <p:txBody>
          <a:bodyPr>
            <a:noAutofit/>
          </a:bodyPr>
          <a:lstStyle/>
          <a:p>
            <a:r>
              <a:rPr lang="en-IE" sz="2000" dirty="0"/>
              <a:t>A frog gets exercise by jumping around a pond. It jumps from lily pad to lily pad in the sequence shown in the picture below. It starts at the lily pad labelled S. It ends on the lily pad as shown (i.e., the frog shown has finished jumping). Each black dot marks a lily pad on which the frog has landed.</a:t>
            </a:r>
          </a:p>
          <a:p>
            <a:r>
              <a:rPr lang="en-IE" sz="2000" dirty="0"/>
              <a:t>The legend below labels each of the 8 possible directions of a jump with an integer from 0 to 7.</a:t>
            </a:r>
          </a:p>
          <a:p>
            <a:endParaRPr lang="en-IE" sz="2000" dirty="0"/>
          </a:p>
          <a:p>
            <a:endParaRPr lang="en-IE" sz="2000" dirty="0"/>
          </a:p>
          <a:p>
            <a:endParaRPr lang="en-IE" sz="2000" dirty="0"/>
          </a:p>
          <a:p>
            <a:endParaRPr lang="en-IE" sz="2000" dirty="0"/>
          </a:p>
          <a:p>
            <a:endParaRPr lang="en-IE" sz="2000" dirty="0"/>
          </a:p>
          <a:p>
            <a:endParaRPr lang="en-IE" sz="2000" dirty="0"/>
          </a:p>
          <a:p>
            <a:endParaRPr lang="en-IE" sz="2000" dirty="0"/>
          </a:p>
          <a:p>
            <a:endParaRPr lang="en-IE" sz="2000" dirty="0"/>
          </a:p>
          <a:p>
            <a:endParaRPr lang="en-IE" sz="2000" dirty="0"/>
          </a:p>
          <a:p>
            <a:r>
              <a:rPr lang="en-IE" dirty="0"/>
              <a:t>What combination of directions did he jump from the start, for example… 0,0,6……..</a:t>
            </a:r>
          </a:p>
          <a:p>
            <a:pPr marL="0" lvl="0" indent="0" eaLnBrk="0" fontAlgn="base" hangingPunct="0">
              <a:lnSpc>
                <a:spcPct val="100000"/>
              </a:lnSpc>
              <a:spcBef>
                <a:spcPct val="0"/>
              </a:spcBef>
              <a:spcAft>
                <a:spcPct val="0"/>
              </a:spcAft>
              <a:buNone/>
            </a:pPr>
            <a:endParaRPr lang="en-IE" altLang="zh-CN" dirty="0">
              <a:solidFill>
                <a:schemeClr val="tx1"/>
              </a:solidFill>
              <a:ea typeface="SimSun" panose="02010600030101010101" pitchFamily="2" charset="-122"/>
              <a:cs typeface="Mangal"/>
            </a:endParaRPr>
          </a:p>
          <a:p>
            <a:pPr marL="0" lvl="0" indent="0" eaLnBrk="0" fontAlgn="base" hangingPunct="0">
              <a:lnSpc>
                <a:spcPct val="100000"/>
              </a:lnSpc>
              <a:spcBef>
                <a:spcPct val="0"/>
              </a:spcBef>
              <a:spcAft>
                <a:spcPct val="0"/>
              </a:spcAft>
              <a:buNone/>
            </a:pPr>
            <a:endParaRPr lang="en-IE" altLang="zh-CN" dirty="0">
              <a:solidFill>
                <a:schemeClr val="tx1"/>
              </a:solidFill>
            </a:endParaRPr>
          </a:p>
          <a:p>
            <a:pPr marL="0" lvl="0" indent="0" eaLnBrk="0" fontAlgn="base" hangingPunct="0">
              <a:lnSpc>
                <a:spcPct val="100000"/>
              </a:lnSpc>
              <a:spcBef>
                <a:spcPct val="0"/>
              </a:spcBef>
              <a:spcAft>
                <a:spcPct val="0"/>
              </a:spcAft>
              <a:buNone/>
            </a:pPr>
            <a:endParaRPr lang="en-GB" altLang="zh-CN" sz="800" dirty="0">
              <a:solidFill>
                <a:schemeClr val="tx1"/>
              </a:solidFill>
            </a:endParaRPr>
          </a:p>
          <a:p>
            <a:pPr marL="0" lvl="0" indent="0" eaLnBrk="0" fontAlgn="base" hangingPunct="0">
              <a:lnSpc>
                <a:spcPct val="100000"/>
              </a:lnSpc>
              <a:spcBef>
                <a:spcPct val="0"/>
              </a:spcBef>
              <a:spcAft>
                <a:spcPct val="0"/>
              </a:spcAft>
              <a:buNone/>
            </a:pPr>
            <a:endParaRPr lang="en-GB" altLang="zh-CN" sz="3600" dirty="0">
              <a:solidFill>
                <a:schemeClr val="tx1"/>
              </a:solidFill>
              <a:latin typeface="Arial" panose="020B0604020202020204" pitchFamily="34" charset="0"/>
            </a:endParaRPr>
          </a:p>
          <a:p>
            <a:r>
              <a:rPr lang="en-GB" dirty="0"/>
              <a:t> </a:t>
            </a:r>
          </a:p>
          <a:p>
            <a:endParaRPr lang="en-GB" dirty="0"/>
          </a:p>
          <a:p>
            <a:endParaRPr lang="en-GB" dirty="0"/>
          </a:p>
          <a:p>
            <a:endParaRPr lang="en-GB" dirty="0"/>
          </a:p>
          <a:p>
            <a:endParaRPr lang="en-GB" dirty="0"/>
          </a:p>
          <a:p>
            <a:r>
              <a:rPr lang="en-IE" dirty="0"/>
              <a:t>	</a:t>
            </a:r>
            <a:endParaRPr lang="en-GB" dirty="0"/>
          </a:p>
          <a:p>
            <a:endParaRPr lang="en-GB" dirty="0"/>
          </a:p>
          <a:p>
            <a:pPr marL="0" indent="0">
              <a:buClr>
                <a:schemeClr val="tx1"/>
              </a:buClr>
              <a:buNone/>
            </a:pPr>
            <a:endParaRPr lang="en-IE" sz="2800" dirty="0">
              <a:latin typeface="+mj-lt"/>
              <a:cs typeface="Arial" panose="020B0604020202020204" pitchFamily="34" charset="0"/>
            </a:endParaRPr>
          </a:p>
        </p:txBody>
      </p:sp>
      <p:sp>
        <p:nvSpPr>
          <p:cNvPr id="5" name="Slide Number Placeholder 4"/>
          <p:cNvSpPr>
            <a:spLocks noGrp="1"/>
          </p:cNvSpPr>
          <p:nvPr>
            <p:ph type="sldNum" sz="quarter" idx="12"/>
          </p:nvPr>
        </p:nvSpPr>
        <p:spPr/>
        <p:txBody>
          <a:bodyPr/>
          <a:lstStyle/>
          <a:p>
            <a:fld id="{87B4B405-3AB5-4B7F-AEF7-95D4A7BED27F}" type="slidenum">
              <a:rPr lang="en-GB" smtClean="0"/>
              <a:t>9</a:t>
            </a:fld>
            <a:endParaRPr lang="en-GB" dirty="0"/>
          </a:p>
        </p:txBody>
      </p:sp>
      <p:sp>
        <p:nvSpPr>
          <p:cNvPr id="14" name="Rectangle 8"/>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3074" name="Picture 2" descr="Frog Jump Po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0132" y="2435901"/>
            <a:ext cx="4251534" cy="31649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Frog Jump Dire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1106" y="2046852"/>
            <a:ext cx="3634490" cy="4100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8723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Metropolitan</Template>
  <TotalTime>1128</TotalTime>
  <Words>2275</Words>
  <Application>Microsoft Office PowerPoint</Application>
  <PresentationFormat>Widescreen</PresentationFormat>
  <Paragraphs>339</Paragraphs>
  <Slides>37</Slides>
  <Notes>23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37</vt:i4>
      </vt:variant>
    </vt:vector>
  </HeadingPairs>
  <TitlesOfParts>
    <vt:vector size="48" baseType="lpstr">
      <vt:lpstr>SimSun</vt:lpstr>
      <vt:lpstr>SimSun</vt:lpstr>
      <vt:lpstr>Arial</vt:lpstr>
      <vt:lpstr>Calibri</vt:lpstr>
      <vt:lpstr>Calibri Light</vt:lpstr>
      <vt:lpstr>Courier New</vt:lpstr>
      <vt:lpstr>Mangal</vt:lpstr>
      <vt:lpstr>Times New Roman</vt:lpstr>
      <vt:lpstr>Verdana</vt:lpstr>
      <vt:lpstr>Office Theme</vt:lpstr>
      <vt:lpstr>Metropolitan</vt:lpstr>
      <vt:lpstr>Unplugged CT Puzzles</vt:lpstr>
      <vt:lpstr>Unplugged CT Puzzles</vt:lpstr>
      <vt:lpstr>Unplugged CT Puzzles</vt:lpstr>
      <vt:lpstr>Bebras Challenge</vt:lpstr>
      <vt:lpstr>Dream Dress</vt:lpstr>
      <vt:lpstr>Dream Dress: Answer</vt:lpstr>
      <vt:lpstr>Encryption</vt:lpstr>
      <vt:lpstr>Encryption: Answer</vt:lpstr>
      <vt:lpstr>Frog Jump</vt:lpstr>
      <vt:lpstr>Frog Jump: Answer</vt:lpstr>
      <vt:lpstr>Social Media</vt:lpstr>
      <vt:lpstr>Social Media: Answer</vt:lpstr>
      <vt:lpstr>Dublin City Tour Guide </vt:lpstr>
      <vt:lpstr>Dublin City Tour Guide – A solution</vt:lpstr>
      <vt:lpstr>Boat windows</vt:lpstr>
      <vt:lpstr>Boat windows</vt:lpstr>
      <vt:lpstr>Boat windows: Answers</vt:lpstr>
      <vt:lpstr>Ice-cream</vt:lpstr>
      <vt:lpstr>Ice-cream: Answer</vt:lpstr>
      <vt:lpstr>Magical Bracelet</vt:lpstr>
      <vt:lpstr>Magical Bracelet: Answer</vt:lpstr>
      <vt:lpstr>Dial</vt:lpstr>
      <vt:lpstr>Dial: Answer</vt:lpstr>
      <vt:lpstr>Toothbrushes</vt:lpstr>
      <vt:lpstr>Toothbrushes: Answers</vt:lpstr>
      <vt:lpstr>PowerPoint Presentation</vt:lpstr>
      <vt:lpstr>PowerPoint Presentation</vt:lpstr>
      <vt:lpstr>PowerPoint Presentation</vt:lpstr>
      <vt:lpstr>Solution to 3 cars with 2 chargers …Puzzle 2</vt:lpstr>
      <vt:lpstr>The Great Beaver Escape</vt:lpstr>
      <vt:lpstr>The Great Beaver Escape</vt:lpstr>
      <vt:lpstr>Answer</vt:lpstr>
      <vt:lpstr>Who is married to whom?</vt:lpstr>
      <vt:lpstr>A Solution to who is married to whom?</vt:lpstr>
      <vt:lpstr>PowerPoint Presentation</vt:lpstr>
      <vt:lpstr>A Famous MIT Puzzle…. Draw continuous lines joining A2A, B2B and C2C, without the lines intersecting.</vt:lpstr>
      <vt:lpstr>A Famous MIT Puzzle…. Draw continuous lines joining A2A, B2B and C2C, without the lines intersecting.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Software Development 1</dc:title>
  <dc:creator>Keith Quille; Paul Behan</dc:creator>
  <cp:lastModifiedBy>Paul Behan</cp:lastModifiedBy>
  <cp:revision>132</cp:revision>
  <dcterms:created xsi:type="dcterms:W3CDTF">2017-07-08T16:17:10Z</dcterms:created>
  <dcterms:modified xsi:type="dcterms:W3CDTF">2018-07-03T21:49:13Z</dcterms:modified>
</cp:coreProperties>
</file>