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5"/>
  </p:notesMasterIdLst>
  <p:sldIdLst>
    <p:sldId id="256" r:id="rId3"/>
    <p:sldId id="259" r:id="rId4"/>
    <p:sldId id="306" r:id="rId5"/>
    <p:sldId id="314" r:id="rId6"/>
    <p:sldId id="327" r:id="rId7"/>
    <p:sldId id="336" r:id="rId8"/>
    <p:sldId id="328" r:id="rId9"/>
    <p:sldId id="329" r:id="rId10"/>
    <p:sldId id="330" r:id="rId11"/>
    <p:sldId id="334" r:id="rId12"/>
    <p:sldId id="331" r:id="rId13"/>
    <p:sldId id="326" r:id="rId14"/>
    <p:sldId id="316" r:id="rId15"/>
    <p:sldId id="332" r:id="rId16"/>
    <p:sldId id="333" r:id="rId17"/>
    <p:sldId id="335" r:id="rId18"/>
    <p:sldId id="298" r:id="rId19"/>
    <p:sldId id="319" r:id="rId20"/>
    <p:sldId id="311" r:id="rId21"/>
    <p:sldId id="324" r:id="rId22"/>
    <p:sldId id="325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8"/>
    <a:srgbClr val="F0F0C8"/>
    <a:srgbClr val="FAFAC8"/>
    <a:srgbClr val="C907AD"/>
    <a:srgbClr val="FAF0F0"/>
    <a:srgbClr val="FA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89027" autoAdjust="0"/>
  </p:normalViewPr>
  <p:slideViewPr>
    <p:cSldViewPr>
      <p:cViewPr varScale="1">
        <p:scale>
          <a:sx n="77" d="100"/>
          <a:sy n="77" d="100"/>
        </p:scale>
        <p:origin x="154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54BF4C94-92A7-4DDD-B719-30094D65A09A}"/>
    <pc:docChg chg="undo custSel addSld delSld modSld sldOrd">
      <pc:chgData name="Paul Behan" userId="3dd5e58b-e9bc-46ea-ab82-ff124408224e" providerId="ADAL" clId="{54BF4C94-92A7-4DDD-B719-30094D65A09A}" dt="2017-12-27T16:45:48.202" v="3171" actId="20577"/>
      <pc:docMkLst>
        <pc:docMk/>
      </pc:docMkLst>
      <pc:sldChg chg="modNotesTx">
        <pc:chgData name="Paul Behan" userId="3dd5e58b-e9bc-46ea-ab82-ff124408224e" providerId="ADAL" clId="{54BF4C94-92A7-4DDD-B719-30094D65A09A}" dt="2017-12-27T16:28:42.978" v="2425" actId="20577"/>
        <pc:sldMkLst>
          <pc:docMk/>
          <pc:sldMk cId="0" sldId="256"/>
        </pc:sldMkLst>
      </pc:sldChg>
      <pc:sldChg chg="modSp modNotesTx">
        <pc:chgData name="Paul Behan" userId="3dd5e58b-e9bc-46ea-ab82-ff124408224e" providerId="ADAL" clId="{54BF4C94-92A7-4DDD-B719-30094D65A09A}" dt="2017-12-27T16:31:20.564" v="2621" actId="20577"/>
        <pc:sldMkLst>
          <pc:docMk/>
          <pc:sldMk cId="3643977079" sldId="259"/>
        </pc:sldMkLst>
        <pc:spChg chg="mod">
          <ac:chgData name="Paul Behan" userId="3dd5e58b-e9bc-46ea-ab82-ff124408224e" providerId="ADAL" clId="{54BF4C94-92A7-4DDD-B719-30094D65A09A}" dt="2017-12-21T12:05:14.272" v="2153" actId="20577"/>
          <ac:spMkLst>
            <pc:docMk/>
            <pc:sldMk cId="3643977079" sldId="259"/>
            <ac:spMk id="4" creationId="{BF4CAFD0-BAEE-4FDA-B99D-3BE23959E0F0}"/>
          </ac:spMkLst>
        </pc:spChg>
      </pc:sldChg>
      <pc:sldChg chg="modSp modNotesTx">
        <pc:chgData name="Paul Behan" userId="3dd5e58b-e9bc-46ea-ab82-ff124408224e" providerId="ADAL" clId="{54BF4C94-92A7-4DDD-B719-30094D65A09A}" dt="2017-12-27T16:45:48.202" v="3171" actId="20577"/>
        <pc:sldMkLst>
          <pc:docMk/>
          <pc:sldMk cId="1925607454" sldId="310"/>
        </pc:sldMkLst>
        <pc:spChg chg="mod">
          <ac:chgData name="Paul Behan" userId="3dd5e58b-e9bc-46ea-ab82-ff124408224e" providerId="ADAL" clId="{54BF4C94-92A7-4DDD-B719-30094D65A09A}" dt="2017-12-21T12:05:43.601" v="2156" actId="255"/>
          <ac:spMkLst>
            <pc:docMk/>
            <pc:sldMk cId="1925607454" sldId="310"/>
            <ac:spMk id="4" creationId="{BF4CAFD0-BAEE-4FDA-B99D-3BE23959E0F0}"/>
          </ac:spMkLst>
        </pc:spChg>
      </pc:sldChg>
      <pc:sldChg chg="modNotesTx">
        <pc:chgData name="Paul Behan" userId="3dd5e58b-e9bc-46ea-ab82-ff124408224e" providerId="ADAL" clId="{54BF4C94-92A7-4DDD-B719-30094D65A09A}" dt="2017-12-27T16:34:03.327" v="2768" actId="20577"/>
        <pc:sldMkLst>
          <pc:docMk/>
          <pc:sldMk cId="1165654919" sldId="311"/>
        </pc:sldMkLst>
      </pc:sldChg>
      <pc:sldChg chg="addSp delSp modSp ord delAnim modAnim modNotesTx">
        <pc:chgData name="Paul Behan" userId="3dd5e58b-e9bc-46ea-ab82-ff124408224e" providerId="ADAL" clId="{54BF4C94-92A7-4DDD-B719-30094D65A09A}" dt="2017-12-27T16:31:56.072" v="2656" actId="20577"/>
        <pc:sldMkLst>
          <pc:docMk/>
          <pc:sldMk cId="3679803333" sldId="314"/>
        </pc:sldMkLst>
        <pc:spChg chg="mod">
          <ac:chgData name="Paul Behan" userId="3dd5e58b-e9bc-46ea-ab82-ff124408224e" providerId="ADAL" clId="{54BF4C94-92A7-4DDD-B719-30094D65A09A}" dt="2017-12-18T11:11:41.080" v="40" actId="20577"/>
          <ac:spMkLst>
            <pc:docMk/>
            <pc:sldMk cId="3679803333" sldId="314"/>
            <ac:spMk id="2" creationId="{95F83062-0084-4398-9A1B-1F9353455386}"/>
          </ac:spMkLst>
        </pc:spChg>
        <pc:spChg chg="del">
          <ac:chgData name="Paul Behan" userId="3dd5e58b-e9bc-46ea-ab82-ff124408224e" providerId="ADAL" clId="{54BF4C94-92A7-4DDD-B719-30094D65A09A}" dt="2017-12-18T11:31:32.246" v="261" actId="478"/>
          <ac:spMkLst>
            <pc:docMk/>
            <pc:sldMk cId="3679803333" sldId="314"/>
            <ac:spMk id="9" creationId="{84CA23FE-15E2-4EC7-9482-228B58EC0544}"/>
          </ac:spMkLst>
        </pc:spChg>
        <pc:spChg chg="add">
          <ac:chgData name="Paul Behan" userId="3dd5e58b-e9bc-46ea-ab82-ff124408224e" providerId="ADAL" clId="{54BF4C94-92A7-4DDD-B719-30094D65A09A}" dt="2017-12-18T11:32:24.687" v="269" actId="1076"/>
          <ac:spMkLst>
            <pc:docMk/>
            <pc:sldMk cId="3679803333" sldId="314"/>
            <ac:spMk id="11" creationId="{AD93CA04-F8EB-4362-991C-002954823E14}"/>
          </ac:spMkLst>
        </pc:spChg>
        <pc:picChg chg="del mod">
          <ac:chgData name="Paul Behan" userId="3dd5e58b-e9bc-46ea-ab82-ff124408224e" providerId="ADAL" clId="{54BF4C94-92A7-4DDD-B719-30094D65A09A}" dt="2017-12-18T11:31:32.931" v="262" actId="478"/>
          <ac:picMkLst>
            <pc:docMk/>
            <pc:sldMk cId="3679803333" sldId="314"/>
            <ac:picMk id="7" creationId="{211D11CC-E5F6-4035-B4D9-9D2BF37F80B8}"/>
          </ac:picMkLst>
        </pc:picChg>
        <pc:picChg chg="mod">
          <ac:chgData name="Paul Behan" userId="3dd5e58b-e9bc-46ea-ab82-ff124408224e" providerId="ADAL" clId="{54BF4C94-92A7-4DDD-B719-30094D65A09A}" dt="2017-12-18T11:32:25.891" v="270" actId="1076"/>
          <ac:picMkLst>
            <pc:docMk/>
            <pc:sldMk cId="3679803333" sldId="314"/>
            <ac:picMk id="10" creationId="{75F475C6-1BEF-4241-B6E8-4689A59A5C00}"/>
          </ac:picMkLst>
        </pc:picChg>
        <pc:picChg chg="mod">
          <ac:chgData name="Paul Behan" userId="3dd5e58b-e9bc-46ea-ab82-ff124408224e" providerId="ADAL" clId="{54BF4C94-92A7-4DDD-B719-30094D65A09A}" dt="2017-12-18T11:28:37.476" v="194" actId="1076"/>
          <ac:picMkLst>
            <pc:docMk/>
            <pc:sldMk cId="3679803333" sldId="314"/>
            <ac:picMk id="12" creationId="{FB509CBB-D6A7-4C70-BA3D-CD74952DFC3E}"/>
          </ac:picMkLst>
        </pc:picChg>
        <pc:picChg chg="add">
          <ac:chgData name="Paul Behan" userId="3dd5e58b-e9bc-46ea-ab82-ff124408224e" providerId="ADAL" clId="{54BF4C94-92A7-4DDD-B719-30094D65A09A}" dt="2017-12-18T11:32:24.687" v="269" actId="1076"/>
          <ac:picMkLst>
            <pc:docMk/>
            <pc:sldMk cId="3679803333" sldId="314"/>
            <ac:picMk id="13" creationId="{30E48783-BC35-4654-A5C8-BE2917E4861E}"/>
          </ac:picMkLst>
        </pc:picChg>
      </pc:sldChg>
      <pc:sldChg chg="modSp">
        <pc:chgData name="Paul Behan" userId="3dd5e58b-e9bc-46ea-ab82-ff124408224e" providerId="ADAL" clId="{54BF4C94-92A7-4DDD-B719-30094D65A09A}" dt="2017-12-21T12:04:17.654" v="2149" actId="5793"/>
        <pc:sldMkLst>
          <pc:docMk/>
          <pc:sldMk cId="4261150711" sldId="319"/>
        </pc:sldMkLst>
        <pc:spChg chg="mod">
          <ac:chgData name="Paul Behan" userId="3dd5e58b-e9bc-46ea-ab82-ff124408224e" providerId="ADAL" clId="{54BF4C94-92A7-4DDD-B719-30094D65A09A}" dt="2017-12-21T12:04:17.654" v="2149" actId="5793"/>
          <ac:spMkLst>
            <pc:docMk/>
            <pc:sldMk cId="4261150711" sldId="319"/>
            <ac:spMk id="4" creationId="{F1C1C6B0-A2C1-4B9C-BEB0-1C068F9CA59F}"/>
          </ac:spMkLst>
        </pc:spChg>
      </pc:sldChg>
      <pc:sldChg chg="addSp modSp modNotesTx">
        <pc:chgData name="Paul Behan" userId="3dd5e58b-e9bc-46ea-ab82-ff124408224e" providerId="ADAL" clId="{54BF4C94-92A7-4DDD-B719-30094D65A09A}" dt="2017-12-21T12:09:11.570" v="2196" actId="20577"/>
        <pc:sldMkLst>
          <pc:docMk/>
          <pc:sldMk cId="3315782167" sldId="325"/>
        </pc:sldMkLst>
        <pc:spChg chg="mod">
          <ac:chgData name="Paul Behan" userId="3dd5e58b-e9bc-46ea-ab82-ff124408224e" providerId="ADAL" clId="{54BF4C94-92A7-4DDD-B719-30094D65A09A}" dt="2017-12-21T12:06:16.042" v="2177" actId="20577"/>
          <ac:spMkLst>
            <pc:docMk/>
            <pc:sldMk cId="3315782167" sldId="325"/>
            <ac:spMk id="2" creationId="{95F83062-0084-4398-9A1B-1F9353455386}"/>
          </ac:spMkLst>
        </pc:spChg>
        <pc:spChg chg="mod">
          <ac:chgData name="Paul Behan" userId="3dd5e58b-e9bc-46ea-ab82-ff124408224e" providerId="ADAL" clId="{54BF4C94-92A7-4DDD-B719-30094D65A09A}" dt="2017-12-21T12:06:35.883" v="2182" actId="1076"/>
          <ac:spMkLst>
            <pc:docMk/>
            <pc:sldMk cId="3315782167" sldId="325"/>
            <ac:spMk id="4" creationId="{4F3BD678-E316-49E7-AA5A-819645CC1E6F}"/>
          </ac:spMkLst>
        </pc:spChg>
        <pc:spChg chg="mod">
          <ac:chgData name="Paul Behan" userId="3dd5e58b-e9bc-46ea-ab82-ff124408224e" providerId="ADAL" clId="{54BF4C94-92A7-4DDD-B719-30094D65A09A}" dt="2017-12-21T12:06:37.784" v="2183" actId="1076"/>
          <ac:spMkLst>
            <pc:docMk/>
            <pc:sldMk cId="3315782167" sldId="325"/>
            <ac:spMk id="5" creationId="{28280C28-215A-4D16-871A-5A155D090C41}"/>
          </ac:spMkLst>
        </pc:spChg>
        <pc:grpChg chg="add mod">
          <ac:chgData name="Paul Behan" userId="3dd5e58b-e9bc-46ea-ab82-ff124408224e" providerId="ADAL" clId="{54BF4C94-92A7-4DDD-B719-30094D65A09A}" dt="2017-12-21T12:06:51.990" v="2185" actId="1076"/>
          <ac:grpSpMkLst>
            <pc:docMk/>
            <pc:sldMk cId="3315782167" sldId="325"/>
            <ac:grpSpMk id="3" creationId="{D9AD8FDE-BBB8-47A9-85B9-05B84F32C547}"/>
          </ac:grpSpMkLst>
        </pc:grpChg>
        <pc:grpChg chg="mod">
          <ac:chgData name="Paul Behan" userId="3dd5e58b-e9bc-46ea-ab82-ff124408224e" providerId="ADAL" clId="{54BF4C94-92A7-4DDD-B719-30094D65A09A}" dt="2017-12-21T12:06:47.176" v="2184" actId="164"/>
          <ac:grpSpMkLst>
            <pc:docMk/>
            <pc:sldMk cId="3315782167" sldId="325"/>
            <ac:grpSpMk id="6" creationId="{0337B4CE-0819-4F49-A419-FE6B4C00631A}"/>
          </ac:grpSpMkLst>
        </pc:grpChg>
        <pc:picChg chg="mod">
          <ac:chgData name="Paul Behan" userId="3dd5e58b-e9bc-46ea-ab82-ff124408224e" providerId="ADAL" clId="{54BF4C94-92A7-4DDD-B719-30094D65A09A}" dt="2017-12-21T12:06:47.176" v="2184" actId="164"/>
          <ac:picMkLst>
            <pc:docMk/>
            <pc:sldMk cId="3315782167" sldId="325"/>
            <ac:picMk id="13" creationId="{BBE98C92-EE34-4BA5-BEA8-2D096D1C5327}"/>
          </ac:picMkLst>
        </pc:picChg>
      </pc:sldChg>
      <pc:sldChg chg="addSp delSp modSp add delAnim modAnim modNotesTx">
        <pc:chgData name="Paul Behan" userId="3dd5e58b-e9bc-46ea-ab82-ff124408224e" providerId="ADAL" clId="{54BF4C94-92A7-4DDD-B719-30094D65A09A}" dt="2017-12-21T09:24:46.380" v="1686" actId="20577"/>
        <pc:sldMkLst>
          <pc:docMk/>
          <pc:sldMk cId="1010648526" sldId="327"/>
        </pc:sldMkLst>
        <pc:spChg chg="mod">
          <ac:chgData name="Paul Behan" userId="3dd5e58b-e9bc-46ea-ab82-ff124408224e" providerId="ADAL" clId="{54BF4C94-92A7-4DDD-B719-30094D65A09A}" dt="2017-12-18T20:35:48.616" v="1020" actId="20577"/>
          <ac:spMkLst>
            <pc:docMk/>
            <pc:sldMk cId="1010648526" sldId="327"/>
            <ac:spMk id="2" creationId="{95F83062-0084-4398-9A1B-1F9353455386}"/>
          </ac:spMkLst>
        </pc:spChg>
        <pc:spChg chg="del mod">
          <ac:chgData name="Paul Behan" userId="3dd5e58b-e9bc-46ea-ab82-ff124408224e" providerId="ADAL" clId="{54BF4C94-92A7-4DDD-B719-30094D65A09A}" dt="2017-12-18T11:29:48.734" v="202" actId="478"/>
          <ac:spMkLst>
            <pc:docMk/>
            <pc:sldMk cId="1010648526" sldId="327"/>
            <ac:spMk id="5" creationId="{411920D9-B7C9-4169-869B-34E05E491623}"/>
          </ac:spMkLst>
        </pc:spChg>
        <pc:spChg chg="del">
          <ac:chgData name="Paul Behan" userId="3dd5e58b-e9bc-46ea-ab82-ff124408224e" providerId="ADAL" clId="{54BF4C94-92A7-4DDD-B719-30094D65A09A}" dt="2017-12-18T11:29:50.383" v="203" actId="478"/>
          <ac:spMkLst>
            <pc:docMk/>
            <pc:sldMk cId="1010648526" sldId="327"/>
            <ac:spMk id="6" creationId="{01EFBA29-B606-4A2E-A5F7-CF105FE71FDE}"/>
          </ac:spMkLst>
        </pc:spChg>
        <pc:spChg chg="add mod">
          <ac:chgData name="Paul Behan" userId="3dd5e58b-e9bc-46ea-ab82-ff124408224e" providerId="ADAL" clId="{54BF4C94-92A7-4DDD-B719-30094D65A09A}" dt="2017-12-18T20:35:11.405" v="986" actId="20577"/>
          <ac:spMkLst>
            <pc:docMk/>
            <pc:sldMk cId="1010648526" sldId="327"/>
            <ac:spMk id="11" creationId="{211E7C50-BD0F-4175-8526-D2300A822BC6}"/>
          </ac:spMkLst>
        </pc:spChg>
        <pc:spChg chg="add mod">
          <ac:chgData name="Paul Behan" userId="3dd5e58b-e9bc-46ea-ab82-ff124408224e" providerId="ADAL" clId="{54BF4C94-92A7-4DDD-B719-30094D65A09A}" dt="2017-12-18T11:41:38.752" v="575" actId="20577"/>
          <ac:spMkLst>
            <pc:docMk/>
            <pc:sldMk cId="1010648526" sldId="327"/>
            <ac:spMk id="13" creationId="{16B50142-8EFB-420E-8C7D-0A3AB6C0AD6A}"/>
          </ac:spMkLst>
        </pc:spChg>
        <pc:picChg chg="mod">
          <ac:chgData name="Paul Behan" userId="3dd5e58b-e9bc-46ea-ab82-ff124408224e" providerId="ADAL" clId="{54BF4C94-92A7-4DDD-B719-30094D65A09A}" dt="2017-12-18T11:29:40.149" v="199" actId="1076"/>
          <ac:picMkLst>
            <pc:docMk/>
            <pc:sldMk cId="1010648526" sldId="327"/>
            <ac:picMk id="7" creationId="{211D11CC-E5F6-4035-B4D9-9D2BF37F80B8}"/>
          </ac:picMkLst>
        </pc:picChg>
        <pc:picChg chg="del">
          <ac:chgData name="Paul Behan" userId="3dd5e58b-e9bc-46ea-ab82-ff124408224e" providerId="ADAL" clId="{54BF4C94-92A7-4DDD-B719-30094D65A09A}" dt="2017-12-18T11:29:44.430" v="200" actId="478"/>
          <ac:picMkLst>
            <pc:docMk/>
            <pc:sldMk cId="1010648526" sldId="327"/>
            <ac:picMk id="10" creationId="{75F475C6-1BEF-4241-B6E8-4689A59A5C00}"/>
          </ac:picMkLst>
        </pc:picChg>
        <pc:picChg chg="del">
          <ac:chgData name="Paul Behan" userId="3dd5e58b-e9bc-46ea-ab82-ff124408224e" providerId="ADAL" clId="{54BF4C94-92A7-4DDD-B719-30094D65A09A}" dt="2017-12-18T11:29:52.035" v="204" actId="478"/>
          <ac:picMkLst>
            <pc:docMk/>
            <pc:sldMk cId="1010648526" sldId="327"/>
            <ac:picMk id="12" creationId="{FB509CBB-D6A7-4C70-BA3D-CD74952DFC3E}"/>
          </ac:picMkLst>
        </pc:picChg>
      </pc:sldChg>
      <pc:sldChg chg="delSp modSp add ord modNotesTx">
        <pc:chgData name="Paul Behan" userId="3dd5e58b-e9bc-46ea-ab82-ff124408224e" providerId="ADAL" clId="{54BF4C94-92A7-4DDD-B719-30094D65A09A}" dt="2017-12-21T11:40:44.137" v="1881" actId="20577"/>
        <pc:sldMkLst>
          <pc:docMk/>
          <pc:sldMk cId="1899750845" sldId="333"/>
        </pc:sldMkLst>
        <pc:spChg chg="mod">
          <ac:chgData name="Paul Behan" userId="3dd5e58b-e9bc-46ea-ab82-ff124408224e" providerId="ADAL" clId="{54BF4C94-92A7-4DDD-B719-30094D65A09A}" dt="2017-12-18T22:39:35.274" v="1633" actId="20577"/>
          <ac:spMkLst>
            <pc:docMk/>
            <pc:sldMk cId="1899750845" sldId="333"/>
            <ac:spMk id="2" creationId="{95F83062-0084-4398-9A1B-1F9353455386}"/>
          </ac:spMkLst>
        </pc:spChg>
        <pc:spChg chg="mod">
          <ac:chgData name="Paul Behan" userId="3dd5e58b-e9bc-46ea-ab82-ff124408224e" providerId="ADAL" clId="{54BF4C94-92A7-4DDD-B719-30094D65A09A}" dt="2017-12-18T22:40:57.625" v="1682" actId="1076"/>
          <ac:spMkLst>
            <pc:docMk/>
            <pc:sldMk cId="1899750845" sldId="333"/>
            <ac:spMk id="9" creationId="{84CA23FE-15E2-4EC7-9482-228B58EC0544}"/>
          </ac:spMkLst>
        </pc:spChg>
        <pc:spChg chg="mod topLvl">
          <ac:chgData name="Paul Behan" userId="3dd5e58b-e9bc-46ea-ab82-ff124408224e" providerId="ADAL" clId="{54BF4C94-92A7-4DDD-B719-30094D65A09A}" dt="2017-12-18T22:40:30.206" v="1679" actId="20577"/>
          <ac:spMkLst>
            <pc:docMk/>
            <pc:sldMk cId="1899750845" sldId="333"/>
            <ac:spMk id="10" creationId="{35360F75-0438-4E74-B3E0-47B897E555EC}"/>
          </ac:spMkLst>
        </pc:spChg>
        <pc:grpChg chg="del mod">
          <ac:chgData name="Paul Behan" userId="3dd5e58b-e9bc-46ea-ab82-ff124408224e" providerId="ADAL" clId="{54BF4C94-92A7-4DDD-B719-30094D65A09A}" dt="2017-12-18T22:39:46.993" v="1637" actId="478"/>
          <ac:grpSpMkLst>
            <pc:docMk/>
            <pc:sldMk cId="1899750845" sldId="333"/>
            <ac:grpSpMk id="3" creationId="{FA837725-945E-4F1F-8AE9-1C2AED4B9C08}"/>
          </ac:grpSpMkLst>
        </pc:grpChg>
        <pc:grpChg chg="del">
          <ac:chgData name="Paul Behan" userId="3dd5e58b-e9bc-46ea-ab82-ff124408224e" providerId="ADAL" clId="{54BF4C94-92A7-4DDD-B719-30094D65A09A}" dt="2017-12-18T22:40:53.992" v="1681" actId="478"/>
          <ac:grpSpMkLst>
            <pc:docMk/>
            <pc:sldMk cId="1899750845" sldId="333"/>
            <ac:grpSpMk id="4" creationId="{682576B4-F6C9-4609-BD67-8365B7E784E3}"/>
          </ac:grpSpMkLst>
        </pc:grpChg>
        <pc:grpChg chg="del">
          <ac:chgData name="Paul Behan" userId="3dd5e58b-e9bc-46ea-ab82-ff124408224e" providerId="ADAL" clId="{54BF4C94-92A7-4DDD-B719-30094D65A09A}" dt="2017-12-18T22:40:51.589" v="1680" actId="478"/>
          <ac:grpSpMkLst>
            <pc:docMk/>
            <pc:sldMk cId="1899750845" sldId="333"/>
            <ac:grpSpMk id="19" creationId="{EC3477E9-16F8-4A22-9B38-094335D8D388}"/>
          </ac:grpSpMkLst>
        </pc:grpChg>
        <pc:picChg chg="del topLvl">
          <ac:chgData name="Paul Behan" userId="3dd5e58b-e9bc-46ea-ab82-ff124408224e" providerId="ADAL" clId="{54BF4C94-92A7-4DDD-B719-30094D65A09A}" dt="2017-12-18T22:39:46.993" v="1637" actId="478"/>
          <ac:picMkLst>
            <pc:docMk/>
            <pc:sldMk cId="1899750845" sldId="333"/>
            <ac:picMk id="6" creationId="{100184D3-59F4-40E7-AC6B-2CC03BE489F3}"/>
          </ac:picMkLst>
        </pc:picChg>
      </pc:sldChg>
      <pc:sldChg chg="addSp delSp modSp add delAnim modNotesTx">
        <pc:chgData name="Paul Behan" userId="3dd5e58b-e9bc-46ea-ab82-ff124408224e" providerId="ADAL" clId="{54BF4C94-92A7-4DDD-B719-30094D65A09A}" dt="2017-12-21T12:00:50.525" v="2143" actId="1076"/>
        <pc:sldMkLst>
          <pc:docMk/>
          <pc:sldMk cId="1105772468" sldId="335"/>
        </pc:sldMkLst>
        <pc:spChg chg="mod">
          <ac:chgData name="Paul Behan" userId="3dd5e58b-e9bc-46ea-ab82-ff124408224e" providerId="ADAL" clId="{54BF4C94-92A7-4DDD-B719-30094D65A09A}" dt="2017-12-21T12:00:47.330" v="2142" actId="20577"/>
          <ac:spMkLst>
            <pc:docMk/>
            <pc:sldMk cId="1105772468" sldId="335"/>
            <ac:spMk id="2" creationId="{95F83062-0084-4398-9A1B-1F9353455386}"/>
          </ac:spMkLst>
        </pc:spChg>
        <pc:spChg chg="del mod">
          <ac:chgData name="Paul Behan" userId="3dd5e58b-e9bc-46ea-ab82-ff124408224e" providerId="ADAL" clId="{54BF4C94-92A7-4DDD-B719-30094D65A09A}" dt="2017-12-21T11:50:43.239" v="1890" actId="478"/>
          <ac:spMkLst>
            <pc:docMk/>
            <pc:sldMk cId="1105772468" sldId="335"/>
            <ac:spMk id="8" creationId="{2B7AEF87-9A70-4EFF-B0DA-DC108D141D72}"/>
          </ac:spMkLst>
        </pc:spChg>
        <pc:picChg chg="del">
          <ac:chgData name="Paul Behan" userId="3dd5e58b-e9bc-46ea-ab82-ff124408224e" providerId="ADAL" clId="{54BF4C94-92A7-4DDD-B719-30094D65A09A}" dt="2017-12-21T11:50:03.831" v="1883" actId="478"/>
          <ac:picMkLst>
            <pc:docMk/>
            <pc:sldMk cId="1105772468" sldId="335"/>
            <ac:picMk id="4" creationId="{A305C235-FEAC-4D54-9D7F-B5B46DE60653}"/>
          </ac:picMkLst>
        </pc:picChg>
        <pc:picChg chg="add mod">
          <ac:chgData name="Paul Behan" userId="3dd5e58b-e9bc-46ea-ab82-ff124408224e" providerId="ADAL" clId="{54BF4C94-92A7-4DDD-B719-30094D65A09A}" dt="2017-12-21T12:00:50.525" v="2143" actId="1076"/>
          <ac:picMkLst>
            <pc:docMk/>
            <pc:sldMk cId="1105772468" sldId="335"/>
            <ac:picMk id="5" creationId="{80518BDC-246D-4F57-B046-190D1B94BF7F}"/>
          </ac:picMkLst>
        </pc:picChg>
      </pc:sldChg>
      <pc:sldChg chg="addSp delSp modSp add delAnim modNotesTx">
        <pc:chgData name="Paul Behan" userId="3dd5e58b-e9bc-46ea-ab82-ff124408224e" providerId="ADAL" clId="{54BF4C94-92A7-4DDD-B719-30094D65A09A}" dt="2017-12-27T16:44:32.474" v="3006" actId="20577"/>
        <pc:sldMkLst>
          <pc:docMk/>
          <pc:sldMk cId="410208675" sldId="336"/>
        </pc:sldMkLst>
        <pc:spChg chg="add mod ord">
          <ac:chgData name="Paul Behan" userId="3dd5e58b-e9bc-46ea-ab82-ff124408224e" providerId="ADAL" clId="{54BF4C94-92A7-4DDD-B719-30094D65A09A}" dt="2017-12-27T16:43:50.479" v="2998" actId="1076"/>
          <ac:spMkLst>
            <pc:docMk/>
            <pc:sldMk cId="410208675" sldId="336"/>
            <ac:spMk id="3" creationId="{4AD8AB37-E8DA-4E4A-9EC5-80145AF8397D}"/>
          </ac:spMkLst>
        </pc:spChg>
        <pc:spChg chg="add mod">
          <ac:chgData name="Paul Behan" userId="3dd5e58b-e9bc-46ea-ab82-ff124408224e" providerId="ADAL" clId="{54BF4C94-92A7-4DDD-B719-30094D65A09A}" dt="2017-12-27T16:43:36.863" v="2995" actId="20577"/>
          <ac:spMkLst>
            <pc:docMk/>
            <pc:sldMk cId="410208675" sldId="336"/>
            <ac:spMk id="8" creationId="{DE387C9E-C38F-4C96-980D-6ED3F3A42A1E}"/>
          </ac:spMkLst>
        </pc:spChg>
        <pc:spChg chg="del">
          <ac:chgData name="Paul Behan" userId="3dd5e58b-e9bc-46ea-ab82-ff124408224e" providerId="ADAL" clId="{54BF4C94-92A7-4DDD-B719-30094D65A09A}" dt="2017-12-27T16:36:42.831" v="2771" actId="478"/>
          <ac:spMkLst>
            <pc:docMk/>
            <pc:sldMk cId="410208675" sldId="336"/>
            <ac:spMk id="9" creationId="{84CA23FE-15E2-4EC7-9482-228B58EC0544}"/>
          </ac:spMkLst>
        </pc:spChg>
        <pc:spChg chg="del">
          <ac:chgData name="Paul Behan" userId="3dd5e58b-e9bc-46ea-ab82-ff124408224e" providerId="ADAL" clId="{54BF4C94-92A7-4DDD-B719-30094D65A09A}" dt="2017-12-27T16:36:45.854" v="2772" actId="478"/>
          <ac:spMkLst>
            <pc:docMk/>
            <pc:sldMk cId="410208675" sldId="336"/>
            <ac:spMk id="11" creationId="{211E7C50-BD0F-4175-8526-D2300A822BC6}"/>
          </ac:spMkLst>
        </pc:spChg>
        <pc:spChg chg="del">
          <ac:chgData name="Paul Behan" userId="3dd5e58b-e9bc-46ea-ab82-ff124408224e" providerId="ADAL" clId="{54BF4C94-92A7-4DDD-B719-30094D65A09A}" dt="2017-12-27T16:36:48.565" v="2773" actId="478"/>
          <ac:spMkLst>
            <pc:docMk/>
            <pc:sldMk cId="410208675" sldId="336"/>
            <ac:spMk id="13" creationId="{16B50142-8EFB-420E-8C7D-0A3AB6C0AD6A}"/>
          </ac:spMkLst>
        </pc:spChg>
        <pc:picChg chg="del">
          <ac:chgData name="Paul Behan" userId="3dd5e58b-e9bc-46ea-ab82-ff124408224e" providerId="ADAL" clId="{54BF4C94-92A7-4DDD-B719-30094D65A09A}" dt="2017-12-27T16:36:40.300" v="2770" actId="478"/>
          <ac:picMkLst>
            <pc:docMk/>
            <pc:sldMk cId="410208675" sldId="336"/>
            <ac:picMk id="7" creationId="{211D11CC-E5F6-4035-B4D9-9D2BF37F80B8}"/>
          </ac:picMkLst>
        </pc:picChg>
      </pc:sldChg>
    </pc:docChg>
  </pc:docChgLst>
  <pc:docChgLst>
    <pc:chgData name="Paul Behan" userId="3dd5e58b-e9bc-46ea-ab82-ff124408224e" providerId="ADAL" clId="{C9282D7F-5694-4A3B-A9EB-27C3312794E3}"/>
    <pc:docChg chg="modSld">
      <pc:chgData name="Paul Behan" userId="3dd5e58b-e9bc-46ea-ab82-ff124408224e" providerId="ADAL" clId="{C9282D7F-5694-4A3B-A9EB-27C3312794E3}" dt="2018-03-06T13:43:45.024" v="18" actId="1076"/>
      <pc:docMkLst>
        <pc:docMk/>
      </pc:docMkLst>
      <pc:sldChg chg="modSp setBg">
        <pc:chgData name="Paul Behan" userId="3dd5e58b-e9bc-46ea-ab82-ff124408224e" providerId="ADAL" clId="{C9282D7F-5694-4A3B-A9EB-27C3312794E3}" dt="2018-03-06T13:43:45.024" v="18" actId="1076"/>
        <pc:sldMkLst>
          <pc:docMk/>
          <pc:sldMk cId="0" sldId="256"/>
        </pc:sldMkLst>
        <pc:spChg chg="mod">
          <ac:chgData name="Paul Behan" userId="3dd5e58b-e9bc-46ea-ab82-ff124408224e" providerId="ADAL" clId="{C9282D7F-5694-4A3B-A9EB-27C3312794E3}" dt="2018-03-06T13:42:59.530" v="3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C9282D7F-5694-4A3B-A9EB-27C3312794E3}" dt="2018-03-06T13:43:45.024" v="18" actId="1076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Paul Behan" userId="3dd5e58b-e9bc-46ea-ab82-ff124408224e" providerId="ADAL" clId="{3E9F1827-1512-4D5D-85C1-02C45A939F4F}"/>
    <pc:docChg chg="undo custSel addSld modSld sldOrd modMainMaster">
      <pc:chgData name="Paul Behan" userId="3dd5e58b-e9bc-46ea-ab82-ff124408224e" providerId="ADAL" clId="{3E9F1827-1512-4D5D-85C1-02C45A939F4F}" dt="2017-12-19T18:15:28.890" v="3668" actId="20577"/>
      <pc:docMkLst>
        <pc:docMk/>
      </pc:docMkLst>
      <pc:sldChg chg="modSp setBg">
        <pc:chgData name="Paul Behan" userId="3dd5e58b-e9bc-46ea-ab82-ff124408224e" providerId="ADAL" clId="{3E9F1827-1512-4D5D-85C1-02C45A939F4F}" dt="2017-12-19T16:36:05.821" v="898" actId="1076"/>
        <pc:sldMkLst>
          <pc:docMk/>
          <pc:sldMk cId="0" sldId="256"/>
        </pc:sldMkLst>
        <pc:spChg chg="mod">
          <ac:chgData name="Paul Behan" userId="3dd5e58b-e9bc-46ea-ab82-ff124408224e" providerId="ADAL" clId="{3E9F1827-1512-4D5D-85C1-02C45A939F4F}" dt="2017-12-19T16:36:05.821" v="898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3E9F1827-1512-4D5D-85C1-02C45A939F4F}" dt="2017-12-19T10:13:53.341" v="894" actId="1076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Paul Behan" userId="3dd5e58b-e9bc-46ea-ab82-ff124408224e" providerId="ADAL" clId="{3E9F1827-1512-4D5D-85C1-02C45A939F4F}" dt="2017-12-19T16:36:51.965" v="981" actId="20577"/>
        <pc:sldMkLst>
          <pc:docMk/>
          <pc:sldMk cId="3643977079" sldId="259"/>
        </pc:sldMkLst>
        <pc:spChg chg="mod">
          <ac:chgData name="Paul Behan" userId="3dd5e58b-e9bc-46ea-ab82-ff124408224e" providerId="ADAL" clId="{3E9F1827-1512-4D5D-85C1-02C45A939F4F}" dt="2017-12-19T16:36:51.965" v="981" actId="20577"/>
          <ac:spMkLst>
            <pc:docMk/>
            <pc:sldMk cId="3643977079" sldId="259"/>
            <ac:spMk id="4" creationId="{BF4CAFD0-BAEE-4FDA-B99D-3BE23959E0F0}"/>
          </ac:spMkLst>
        </pc:spChg>
      </pc:sldChg>
      <pc:sldChg chg="modSp">
        <pc:chgData name="Paul Behan" userId="3dd5e58b-e9bc-46ea-ab82-ff124408224e" providerId="ADAL" clId="{3E9F1827-1512-4D5D-85C1-02C45A939F4F}" dt="2017-12-19T17:27:35.190" v="2792" actId="1076"/>
        <pc:sldMkLst>
          <pc:docMk/>
          <pc:sldMk cId="2611965080" sldId="298"/>
        </pc:sldMkLst>
        <pc:spChg chg="mod">
          <ac:chgData name="Paul Behan" userId="3dd5e58b-e9bc-46ea-ab82-ff124408224e" providerId="ADAL" clId="{3E9F1827-1512-4D5D-85C1-02C45A939F4F}" dt="2017-12-19T17:27:35.190" v="2792" actId="1076"/>
          <ac:spMkLst>
            <pc:docMk/>
            <pc:sldMk cId="2611965080" sldId="298"/>
            <ac:spMk id="4" creationId="{F1C1C6B0-A2C1-4B9C-BEB0-1C068F9CA59F}"/>
          </ac:spMkLst>
        </pc:spChg>
      </pc:sldChg>
      <pc:sldChg chg="modSp">
        <pc:chgData name="Paul Behan" userId="3dd5e58b-e9bc-46ea-ab82-ff124408224e" providerId="ADAL" clId="{3E9F1827-1512-4D5D-85C1-02C45A939F4F}" dt="2017-12-19T17:34:29.628" v="2978" actId="1076"/>
        <pc:sldMkLst>
          <pc:docMk/>
          <pc:sldMk cId="1165654919" sldId="311"/>
        </pc:sldMkLst>
        <pc:spChg chg="mod">
          <ac:chgData name="Paul Behan" userId="3dd5e58b-e9bc-46ea-ab82-ff124408224e" providerId="ADAL" clId="{3E9F1827-1512-4D5D-85C1-02C45A939F4F}" dt="2017-12-19T17:34:19.818" v="2977" actId="255"/>
          <ac:spMkLst>
            <pc:docMk/>
            <pc:sldMk cId="1165654919" sldId="311"/>
            <ac:spMk id="4" creationId="{D60231A3-CE79-421D-AFAE-C005415B235E}"/>
          </ac:spMkLst>
        </pc:spChg>
        <pc:cxnChg chg="mod">
          <ac:chgData name="Paul Behan" userId="3dd5e58b-e9bc-46ea-ab82-ff124408224e" providerId="ADAL" clId="{3E9F1827-1512-4D5D-85C1-02C45A939F4F}" dt="2017-12-19T17:34:29.628" v="2978" actId="1076"/>
          <ac:cxnSpMkLst>
            <pc:docMk/>
            <pc:sldMk cId="1165654919" sldId="311"/>
            <ac:cxnSpMk id="3" creationId="{4B1ECB90-0C66-44C2-9D9D-027F5ECBF77E}"/>
          </ac:cxnSpMkLst>
        </pc:cxnChg>
      </pc:sldChg>
      <pc:sldChg chg="modNotesTx">
        <pc:chgData name="Paul Behan" userId="3dd5e58b-e9bc-46ea-ab82-ff124408224e" providerId="ADAL" clId="{3E9F1827-1512-4D5D-85C1-02C45A939F4F}" dt="2017-12-19T16:38:19.155" v="1044" actId="20577"/>
        <pc:sldMkLst>
          <pc:docMk/>
          <pc:sldMk cId="3679803333" sldId="314"/>
        </pc:sldMkLst>
      </pc:sldChg>
      <pc:sldChg chg="modSp modNotesTx">
        <pc:chgData name="Paul Behan" userId="3dd5e58b-e9bc-46ea-ab82-ff124408224e" providerId="ADAL" clId="{3E9F1827-1512-4D5D-85C1-02C45A939F4F}" dt="2017-12-19T17:14:59.157" v="2673" actId="20577"/>
        <pc:sldMkLst>
          <pc:docMk/>
          <pc:sldMk cId="2444276372" sldId="316"/>
        </pc:sldMkLst>
        <pc:spChg chg="mod">
          <ac:chgData name="Paul Behan" userId="3dd5e58b-e9bc-46ea-ab82-ff124408224e" providerId="ADAL" clId="{3E9F1827-1512-4D5D-85C1-02C45A939F4F}" dt="2017-12-19T17:03:21.752" v="2557" actId="14100"/>
          <ac:spMkLst>
            <pc:docMk/>
            <pc:sldMk cId="2444276372" sldId="316"/>
            <ac:spMk id="9" creationId="{84CA23FE-15E2-4EC7-9482-228B58EC0544}"/>
          </ac:spMkLst>
        </pc:spChg>
      </pc:sldChg>
      <pc:sldChg chg="modSp modNotesTx">
        <pc:chgData name="Paul Behan" userId="3dd5e58b-e9bc-46ea-ab82-ff124408224e" providerId="ADAL" clId="{3E9F1827-1512-4D5D-85C1-02C45A939F4F}" dt="2017-12-19T17:30:35.601" v="2944" actId="1076"/>
        <pc:sldMkLst>
          <pc:docMk/>
          <pc:sldMk cId="4261150711" sldId="319"/>
        </pc:sldMkLst>
        <pc:spChg chg="mod">
          <ac:chgData name="Paul Behan" userId="3dd5e58b-e9bc-46ea-ab82-ff124408224e" providerId="ADAL" clId="{3E9F1827-1512-4D5D-85C1-02C45A939F4F}" dt="2017-12-19T17:28:08.774" v="2821" actId="20577"/>
          <ac:spMkLst>
            <pc:docMk/>
            <pc:sldMk cId="4261150711" sldId="319"/>
            <ac:spMk id="2" creationId="{00000000-0000-0000-0000-000000000000}"/>
          </ac:spMkLst>
        </pc:spChg>
        <pc:spChg chg="mod">
          <ac:chgData name="Paul Behan" userId="3dd5e58b-e9bc-46ea-ab82-ff124408224e" providerId="ADAL" clId="{3E9F1827-1512-4D5D-85C1-02C45A939F4F}" dt="2017-12-19T17:30:35.601" v="2944" actId="1076"/>
          <ac:spMkLst>
            <pc:docMk/>
            <pc:sldMk cId="4261150711" sldId="319"/>
            <ac:spMk id="4" creationId="{F1C1C6B0-A2C1-4B9C-BEB0-1C068F9CA59F}"/>
          </ac:spMkLst>
        </pc:spChg>
      </pc:sldChg>
      <pc:sldChg chg="modSp modNotesTx">
        <pc:chgData name="Paul Behan" userId="3dd5e58b-e9bc-46ea-ab82-ff124408224e" providerId="ADAL" clId="{3E9F1827-1512-4D5D-85C1-02C45A939F4F}" dt="2017-12-19T18:11:55.942" v="3617" actId="20577"/>
        <pc:sldMkLst>
          <pc:docMk/>
          <pc:sldMk cId="4110015146" sldId="324"/>
        </pc:sldMkLst>
        <pc:spChg chg="mod">
          <ac:chgData name="Paul Behan" userId="3dd5e58b-e9bc-46ea-ab82-ff124408224e" providerId="ADAL" clId="{3E9F1827-1512-4D5D-85C1-02C45A939F4F}" dt="2017-12-19T17:37:09.496" v="3104" actId="20577"/>
          <ac:spMkLst>
            <pc:docMk/>
            <pc:sldMk cId="4110015146" sldId="324"/>
            <ac:spMk id="4" creationId="{D60231A3-CE79-421D-AFAE-C005415B235E}"/>
          </ac:spMkLst>
        </pc:spChg>
        <pc:spChg chg="mod">
          <ac:chgData name="Paul Behan" userId="3dd5e58b-e9bc-46ea-ab82-ff124408224e" providerId="ADAL" clId="{3E9F1827-1512-4D5D-85C1-02C45A939F4F}" dt="2017-12-19T18:10:20.920" v="3550" actId="1076"/>
          <ac:spMkLst>
            <pc:docMk/>
            <pc:sldMk cId="4110015146" sldId="324"/>
            <ac:spMk id="11" creationId="{E63417EA-E9AB-4238-BC69-D889EB0AB39E}"/>
          </ac:spMkLst>
        </pc:spChg>
        <pc:spChg chg="mod">
          <ac:chgData name="Paul Behan" userId="3dd5e58b-e9bc-46ea-ab82-ff124408224e" providerId="ADAL" clId="{3E9F1827-1512-4D5D-85C1-02C45A939F4F}" dt="2017-12-19T18:10:24.569" v="3551" actId="1076"/>
          <ac:spMkLst>
            <pc:docMk/>
            <pc:sldMk cId="4110015146" sldId="324"/>
            <ac:spMk id="12" creationId="{EA7EE538-F31C-42D2-A091-1A1BACFE0751}"/>
          </ac:spMkLst>
        </pc:spChg>
        <pc:spChg chg="mod">
          <ac:chgData name="Paul Behan" userId="3dd5e58b-e9bc-46ea-ab82-ff124408224e" providerId="ADAL" clId="{3E9F1827-1512-4D5D-85C1-02C45A939F4F}" dt="2017-12-19T18:11:55.942" v="3617" actId="20577"/>
          <ac:spMkLst>
            <pc:docMk/>
            <pc:sldMk cId="4110015146" sldId="324"/>
            <ac:spMk id="13" creationId="{05025FB7-C53D-4FFC-B698-40725DB4CB19}"/>
          </ac:spMkLst>
        </pc:spChg>
        <pc:spChg chg="mod">
          <ac:chgData name="Paul Behan" userId="3dd5e58b-e9bc-46ea-ab82-ff124408224e" providerId="ADAL" clId="{3E9F1827-1512-4D5D-85C1-02C45A939F4F}" dt="2017-12-19T18:11:17.990" v="3558" actId="1076"/>
          <ac:spMkLst>
            <pc:docMk/>
            <pc:sldMk cId="4110015146" sldId="324"/>
            <ac:spMk id="14" creationId="{492E8AC5-63BC-4A6C-AA83-52A3F3F8AC0C}"/>
          </ac:spMkLst>
        </pc:spChg>
        <pc:picChg chg="mod">
          <ac:chgData name="Paul Behan" userId="3dd5e58b-e9bc-46ea-ab82-ff124408224e" providerId="ADAL" clId="{3E9F1827-1512-4D5D-85C1-02C45A939F4F}" dt="2017-12-19T18:10:54.449" v="3557" actId="1076"/>
          <ac:picMkLst>
            <pc:docMk/>
            <pc:sldMk cId="4110015146" sldId="324"/>
            <ac:picMk id="6" creationId="{B4349527-CAFE-40FF-9895-51D63BD13F37}"/>
          </ac:picMkLst>
        </pc:picChg>
        <pc:cxnChg chg="mod">
          <ac:chgData name="Paul Behan" userId="3dd5e58b-e9bc-46ea-ab82-ff124408224e" providerId="ADAL" clId="{3E9F1827-1512-4D5D-85C1-02C45A939F4F}" dt="2017-12-19T18:10:51.324" v="3556" actId="14100"/>
          <ac:cxnSpMkLst>
            <pc:docMk/>
            <pc:sldMk cId="4110015146" sldId="324"/>
            <ac:cxnSpMk id="3" creationId="{4B1ECB90-0C66-44C2-9D9D-027F5ECBF77E}"/>
          </ac:cxnSpMkLst>
        </pc:cxnChg>
      </pc:sldChg>
      <pc:sldChg chg="addSp delSp modSp">
        <pc:chgData name="Paul Behan" userId="3dd5e58b-e9bc-46ea-ab82-ff124408224e" providerId="ADAL" clId="{3E9F1827-1512-4D5D-85C1-02C45A939F4F}" dt="2017-12-19T18:13:55.928" v="3657" actId="1582"/>
        <pc:sldMkLst>
          <pc:docMk/>
          <pc:sldMk cId="3315782167" sldId="325"/>
        </pc:sldMkLst>
        <pc:spChg chg="mod">
          <ac:chgData name="Paul Behan" userId="3dd5e58b-e9bc-46ea-ab82-ff124408224e" providerId="ADAL" clId="{3E9F1827-1512-4D5D-85C1-02C45A939F4F}" dt="2017-12-19T17:31:42.763" v="2945" actId="1076"/>
          <ac:spMkLst>
            <pc:docMk/>
            <pc:sldMk cId="3315782167" sldId="325"/>
            <ac:spMk id="2" creationId="{95F83062-0084-4398-9A1B-1F9353455386}"/>
          </ac:spMkLst>
        </pc:spChg>
        <pc:spChg chg="add del mod">
          <ac:chgData name="Paul Behan" userId="3dd5e58b-e9bc-46ea-ab82-ff124408224e" providerId="ADAL" clId="{3E9F1827-1512-4D5D-85C1-02C45A939F4F}" dt="2017-12-19T18:12:43.294" v="3620" actId="478"/>
          <ac:spMkLst>
            <pc:docMk/>
            <pc:sldMk cId="3315782167" sldId="325"/>
            <ac:spMk id="3" creationId="{C7198D9B-38C1-4702-914C-C3223D175201}"/>
          </ac:spMkLst>
        </pc:spChg>
        <pc:spChg chg="add mod">
          <ac:chgData name="Paul Behan" userId="3dd5e58b-e9bc-46ea-ab82-ff124408224e" providerId="ADAL" clId="{3E9F1827-1512-4D5D-85C1-02C45A939F4F}" dt="2017-12-19T18:13:55.928" v="3657" actId="1582"/>
          <ac:spMkLst>
            <pc:docMk/>
            <pc:sldMk cId="3315782167" sldId="325"/>
            <ac:spMk id="4" creationId="{4F3BD678-E316-49E7-AA5A-819645CC1E6F}"/>
          </ac:spMkLst>
        </pc:spChg>
        <pc:spChg chg="add mod">
          <ac:chgData name="Paul Behan" userId="3dd5e58b-e9bc-46ea-ab82-ff124408224e" providerId="ADAL" clId="{3E9F1827-1512-4D5D-85C1-02C45A939F4F}" dt="2017-12-19T18:13:45.367" v="3656" actId="164"/>
          <ac:spMkLst>
            <pc:docMk/>
            <pc:sldMk cId="3315782167" sldId="325"/>
            <ac:spMk id="5" creationId="{28280C28-215A-4D16-871A-5A155D090C41}"/>
          </ac:spMkLst>
        </pc:spChg>
        <pc:grpChg chg="add mod">
          <ac:chgData name="Paul Behan" userId="3dd5e58b-e9bc-46ea-ab82-ff124408224e" providerId="ADAL" clId="{3E9F1827-1512-4D5D-85C1-02C45A939F4F}" dt="2017-12-19T18:13:45.367" v="3656" actId="164"/>
          <ac:grpSpMkLst>
            <pc:docMk/>
            <pc:sldMk cId="3315782167" sldId="325"/>
            <ac:grpSpMk id="6" creationId="{0337B4CE-0819-4F49-A419-FE6B4C00631A}"/>
          </ac:grpSpMkLst>
        </pc:grpChg>
        <pc:picChg chg="mod">
          <ac:chgData name="Paul Behan" userId="3dd5e58b-e9bc-46ea-ab82-ff124408224e" providerId="ADAL" clId="{3E9F1827-1512-4D5D-85C1-02C45A939F4F}" dt="2017-12-19T17:31:45.095" v="2946" actId="1076"/>
          <ac:picMkLst>
            <pc:docMk/>
            <pc:sldMk cId="3315782167" sldId="325"/>
            <ac:picMk id="13" creationId="{BBE98C92-EE34-4BA5-BEA8-2D096D1C5327}"/>
          </ac:picMkLst>
        </pc:picChg>
      </pc:sldChg>
      <pc:sldChg chg="addSp delSp modSp ord delAnim modAnim modNotesTx">
        <pc:chgData name="Paul Behan" userId="3dd5e58b-e9bc-46ea-ab82-ff124408224e" providerId="ADAL" clId="{3E9F1827-1512-4D5D-85C1-02C45A939F4F}" dt="2017-12-19T17:01:49.572" v="2514" actId="20577"/>
        <pc:sldMkLst>
          <pc:docMk/>
          <pc:sldMk cId="3248796555" sldId="326"/>
        </pc:sldMkLst>
        <pc:spChg chg="del">
          <ac:chgData name="Paul Behan" userId="3dd5e58b-e9bc-46ea-ab82-ff124408224e" providerId="ADAL" clId="{3E9F1827-1512-4D5D-85C1-02C45A939F4F}" dt="2017-12-19T09:20:29.868" v="8" actId="478"/>
          <ac:spMkLst>
            <pc:docMk/>
            <pc:sldMk cId="3248796555" sldId="326"/>
            <ac:spMk id="2" creationId="{4533CAB1-C319-4237-8E97-ED9A873001B6}"/>
          </ac:spMkLst>
        </pc:spChg>
        <pc:spChg chg="mod">
          <ac:chgData name="Paul Behan" userId="3dd5e58b-e9bc-46ea-ab82-ff124408224e" providerId="ADAL" clId="{3E9F1827-1512-4D5D-85C1-02C45A939F4F}" dt="2017-12-19T10:01:42.212" v="650" actId="20577"/>
          <ac:spMkLst>
            <pc:docMk/>
            <pc:sldMk cId="3248796555" sldId="326"/>
            <ac:spMk id="6" creationId="{58E08940-75F2-4838-852A-D2D894D3CA63}"/>
          </ac:spMkLst>
        </pc:spChg>
        <pc:spChg chg="mod">
          <ac:chgData name="Paul Behan" userId="3dd5e58b-e9bc-46ea-ab82-ff124408224e" providerId="ADAL" clId="{3E9F1827-1512-4D5D-85C1-02C45A939F4F}" dt="2017-12-19T09:23:46.360" v="96" actId="1076"/>
          <ac:spMkLst>
            <pc:docMk/>
            <pc:sldMk cId="3248796555" sldId="326"/>
            <ac:spMk id="7" creationId="{28C2B18F-EFC5-4D7B-8130-6E3FCCDFE85C}"/>
          </ac:spMkLst>
        </pc:spChg>
        <pc:spChg chg="del mod">
          <ac:chgData name="Paul Behan" userId="3dd5e58b-e9bc-46ea-ab82-ff124408224e" providerId="ADAL" clId="{3E9F1827-1512-4D5D-85C1-02C45A939F4F}" dt="2017-12-19T09:21:52.277" v="42" actId="113"/>
          <ac:spMkLst>
            <pc:docMk/>
            <pc:sldMk cId="3248796555" sldId="326"/>
            <ac:spMk id="8" creationId="{569FCDD7-78C2-40A7-82A6-18970C70BAEB}"/>
          </ac:spMkLst>
        </pc:spChg>
        <pc:spChg chg="del">
          <ac:chgData name="Paul Behan" userId="3dd5e58b-e9bc-46ea-ab82-ff124408224e" providerId="ADAL" clId="{3E9F1827-1512-4D5D-85C1-02C45A939F4F}" dt="2017-12-19T09:21:55.727" v="43" actId="113"/>
          <ac:spMkLst>
            <pc:docMk/>
            <pc:sldMk cId="3248796555" sldId="326"/>
            <ac:spMk id="9" creationId="{092D8638-F22E-4D1B-B19E-0DE355004398}"/>
          </ac:spMkLst>
        </pc:spChg>
        <pc:spChg chg="del">
          <ac:chgData name="Paul Behan" userId="3dd5e58b-e9bc-46ea-ab82-ff124408224e" providerId="ADAL" clId="{3E9F1827-1512-4D5D-85C1-02C45A939F4F}" dt="2017-12-19T09:21:58.098" v="44" actId="113"/>
          <ac:spMkLst>
            <pc:docMk/>
            <pc:sldMk cId="3248796555" sldId="326"/>
            <ac:spMk id="10" creationId="{CBB8DCC9-F1D0-40CC-B91C-79D5D71E68BB}"/>
          </ac:spMkLst>
        </pc:spChg>
        <pc:spChg chg="del">
          <ac:chgData name="Paul Behan" userId="3dd5e58b-e9bc-46ea-ab82-ff124408224e" providerId="ADAL" clId="{3E9F1827-1512-4D5D-85C1-02C45A939F4F}" dt="2017-12-19T09:26:47.223" v="189" actId="478"/>
          <ac:spMkLst>
            <pc:docMk/>
            <pc:sldMk cId="3248796555" sldId="326"/>
            <ac:spMk id="11" creationId="{67194D06-5333-46C5-97E8-495ECCFD679F}"/>
          </ac:spMkLst>
        </pc:spChg>
        <pc:spChg chg="del mod">
          <ac:chgData name="Paul Behan" userId="3dd5e58b-e9bc-46ea-ab82-ff124408224e" providerId="ADAL" clId="{3E9F1827-1512-4D5D-85C1-02C45A939F4F}" dt="2017-12-19T09:26:51.927" v="191" actId="478"/>
          <ac:spMkLst>
            <pc:docMk/>
            <pc:sldMk cId="3248796555" sldId="326"/>
            <ac:spMk id="12" creationId="{E93D12CD-CF2A-4F1B-9540-59AF2E5DFC22}"/>
          </ac:spMkLst>
        </pc:spChg>
        <pc:spChg chg="add mod">
          <ac:chgData name="Paul Behan" userId="3dd5e58b-e9bc-46ea-ab82-ff124408224e" providerId="ADAL" clId="{3E9F1827-1512-4D5D-85C1-02C45A939F4F}" dt="2017-12-19T09:25:02.973" v="146" actId="1076"/>
          <ac:spMkLst>
            <pc:docMk/>
            <pc:sldMk cId="3248796555" sldId="326"/>
            <ac:spMk id="13" creationId="{960850E5-1BA2-495B-BC81-EAF3F29CFCEB}"/>
          </ac:spMkLst>
        </pc:spChg>
        <pc:spChg chg="add mod">
          <ac:chgData name="Paul Behan" userId="3dd5e58b-e9bc-46ea-ab82-ff124408224e" providerId="ADAL" clId="{3E9F1827-1512-4D5D-85C1-02C45A939F4F}" dt="2017-12-19T09:56:24.091" v="469" actId="1076"/>
          <ac:spMkLst>
            <pc:docMk/>
            <pc:sldMk cId="3248796555" sldId="326"/>
            <ac:spMk id="14" creationId="{EEBA87E6-1D25-433E-9458-FDFB038E88A4}"/>
          </ac:spMkLst>
        </pc:spChg>
        <pc:spChg chg="add mod">
          <ac:chgData name="Paul Behan" userId="3dd5e58b-e9bc-46ea-ab82-ff124408224e" providerId="ADAL" clId="{3E9F1827-1512-4D5D-85C1-02C45A939F4F}" dt="2017-12-19T09:56:39.747" v="471" actId="1076"/>
          <ac:spMkLst>
            <pc:docMk/>
            <pc:sldMk cId="3248796555" sldId="326"/>
            <ac:spMk id="15" creationId="{A16E4D61-C159-4A58-8BC2-2B0C9292B547}"/>
          </ac:spMkLst>
        </pc:spChg>
        <pc:spChg chg="add mod">
          <ac:chgData name="Paul Behan" userId="3dd5e58b-e9bc-46ea-ab82-ff124408224e" providerId="ADAL" clId="{3E9F1827-1512-4D5D-85C1-02C45A939F4F}" dt="2017-12-19T09:56:39.747" v="471" actId="1076"/>
          <ac:spMkLst>
            <pc:docMk/>
            <pc:sldMk cId="3248796555" sldId="326"/>
            <ac:spMk id="16" creationId="{823C3B4E-EA52-4EED-AA5C-4888BC8CBA85}"/>
          </ac:spMkLst>
        </pc:spChg>
        <pc:spChg chg="add mod">
          <ac:chgData name="Paul Behan" userId="3dd5e58b-e9bc-46ea-ab82-ff124408224e" providerId="ADAL" clId="{3E9F1827-1512-4D5D-85C1-02C45A939F4F}" dt="2017-12-19T09:56:39.747" v="471" actId="1076"/>
          <ac:spMkLst>
            <pc:docMk/>
            <pc:sldMk cId="3248796555" sldId="326"/>
            <ac:spMk id="17" creationId="{CC5F6720-20B2-44A8-87D0-9FB03F323C45}"/>
          </ac:spMkLst>
        </pc:spChg>
        <pc:spChg chg="add mod">
          <ac:chgData name="Paul Behan" userId="3dd5e58b-e9bc-46ea-ab82-ff124408224e" providerId="ADAL" clId="{3E9F1827-1512-4D5D-85C1-02C45A939F4F}" dt="2017-12-19T09:56:49.534" v="473" actId="1076"/>
          <ac:spMkLst>
            <pc:docMk/>
            <pc:sldMk cId="3248796555" sldId="326"/>
            <ac:spMk id="18" creationId="{AB85F262-499F-45F4-A22E-68AD1A6C8EA6}"/>
          </ac:spMkLst>
        </pc:spChg>
        <pc:spChg chg="add mod">
          <ac:chgData name="Paul Behan" userId="3dd5e58b-e9bc-46ea-ab82-ff124408224e" providerId="ADAL" clId="{3E9F1827-1512-4D5D-85C1-02C45A939F4F}" dt="2017-12-19T09:56:49.534" v="473" actId="1076"/>
          <ac:spMkLst>
            <pc:docMk/>
            <pc:sldMk cId="3248796555" sldId="326"/>
            <ac:spMk id="19" creationId="{15E456B3-D383-4A5B-BB5A-B77264A556D9}"/>
          </ac:spMkLst>
        </pc:spChg>
        <pc:spChg chg="add mod">
          <ac:chgData name="Paul Behan" userId="3dd5e58b-e9bc-46ea-ab82-ff124408224e" providerId="ADAL" clId="{3E9F1827-1512-4D5D-85C1-02C45A939F4F}" dt="2017-12-19T09:56:49.534" v="473" actId="1076"/>
          <ac:spMkLst>
            <pc:docMk/>
            <pc:sldMk cId="3248796555" sldId="326"/>
            <ac:spMk id="20" creationId="{D80162AD-F2E6-4A13-A4E7-83B95B828CC1}"/>
          </ac:spMkLst>
        </pc:spChg>
        <pc:graphicFrameChg chg="mod modGraphic">
          <ac:chgData name="Paul Behan" userId="3dd5e58b-e9bc-46ea-ab82-ff124408224e" providerId="ADAL" clId="{3E9F1827-1512-4D5D-85C1-02C45A939F4F}" dt="2017-12-19T10:04:04.972" v="657" actId="113"/>
          <ac:graphicFrameMkLst>
            <pc:docMk/>
            <pc:sldMk cId="3248796555" sldId="326"/>
            <ac:graphicFrameMk id="5" creationId="{FB4F4C10-3B57-46BD-8E33-35E72C9098FB}"/>
          </ac:graphicFrameMkLst>
        </pc:graphicFrameChg>
      </pc:sldChg>
      <pc:sldChg chg="modSp modNotesTx">
        <pc:chgData name="Paul Behan" userId="3dd5e58b-e9bc-46ea-ab82-ff124408224e" providerId="ADAL" clId="{3E9F1827-1512-4D5D-85C1-02C45A939F4F}" dt="2017-12-19T16:42:19.266" v="1341" actId="1036"/>
        <pc:sldMkLst>
          <pc:docMk/>
          <pc:sldMk cId="1010648526" sldId="327"/>
        </pc:sldMkLst>
        <pc:spChg chg="mod">
          <ac:chgData name="Paul Behan" userId="3dd5e58b-e9bc-46ea-ab82-ff124408224e" providerId="ADAL" clId="{3E9F1827-1512-4D5D-85C1-02C45A939F4F}" dt="2017-12-19T16:38:43.467" v="1045" actId="1076"/>
          <ac:spMkLst>
            <pc:docMk/>
            <pc:sldMk cId="1010648526" sldId="327"/>
            <ac:spMk id="11" creationId="{211E7C50-BD0F-4175-8526-D2300A822BC6}"/>
          </ac:spMkLst>
        </pc:spChg>
        <pc:spChg chg="mod">
          <ac:chgData name="Paul Behan" userId="3dd5e58b-e9bc-46ea-ab82-ff124408224e" providerId="ADAL" clId="{3E9F1827-1512-4D5D-85C1-02C45A939F4F}" dt="2017-12-19T16:42:19.266" v="1341" actId="1036"/>
          <ac:spMkLst>
            <pc:docMk/>
            <pc:sldMk cId="1010648526" sldId="327"/>
            <ac:spMk id="13" creationId="{16B50142-8EFB-420E-8C7D-0A3AB6C0AD6A}"/>
          </ac:spMkLst>
        </pc:spChg>
      </pc:sldChg>
      <pc:sldChg chg="modNotesTx">
        <pc:chgData name="Paul Behan" userId="3dd5e58b-e9bc-46ea-ab82-ff124408224e" providerId="ADAL" clId="{3E9F1827-1512-4D5D-85C1-02C45A939F4F}" dt="2017-12-19T16:44:25.194" v="1433" actId="20577"/>
        <pc:sldMkLst>
          <pc:docMk/>
          <pc:sldMk cId="1652458757" sldId="328"/>
        </pc:sldMkLst>
      </pc:sldChg>
      <pc:sldChg chg="modSp modNotesTx">
        <pc:chgData name="Paul Behan" userId="3dd5e58b-e9bc-46ea-ab82-ff124408224e" providerId="ADAL" clId="{3E9F1827-1512-4D5D-85C1-02C45A939F4F}" dt="2017-12-19T16:47:31.216" v="1488" actId="113"/>
        <pc:sldMkLst>
          <pc:docMk/>
          <pc:sldMk cId="2073657687" sldId="329"/>
        </pc:sldMkLst>
        <pc:spChg chg="mod">
          <ac:chgData name="Paul Behan" userId="3dd5e58b-e9bc-46ea-ab82-ff124408224e" providerId="ADAL" clId="{3E9F1827-1512-4D5D-85C1-02C45A939F4F}" dt="2017-12-19T16:43:11.634" v="1346" actId="20577"/>
          <ac:spMkLst>
            <pc:docMk/>
            <pc:sldMk cId="2073657687" sldId="329"/>
            <ac:spMk id="11" creationId="{211E7C50-BD0F-4175-8526-D2300A822BC6}"/>
          </ac:spMkLst>
        </pc:spChg>
      </pc:sldChg>
      <pc:sldChg chg="modSp modNotesTx">
        <pc:chgData name="Paul Behan" userId="3dd5e58b-e9bc-46ea-ab82-ff124408224e" providerId="ADAL" clId="{3E9F1827-1512-4D5D-85C1-02C45A939F4F}" dt="2017-12-19T18:15:28.890" v="3668" actId="20577"/>
        <pc:sldMkLst>
          <pc:docMk/>
          <pc:sldMk cId="1843779581" sldId="330"/>
        </pc:sldMkLst>
        <pc:spChg chg="mod">
          <ac:chgData name="Paul Behan" userId="3dd5e58b-e9bc-46ea-ab82-ff124408224e" providerId="ADAL" clId="{3E9F1827-1512-4D5D-85C1-02C45A939F4F}" dt="2017-12-19T10:07:32.660" v="816" actId="1076"/>
          <ac:spMkLst>
            <pc:docMk/>
            <pc:sldMk cId="1843779581" sldId="330"/>
            <ac:spMk id="2" creationId="{95F83062-0084-4398-9A1B-1F9353455386}"/>
          </ac:spMkLst>
        </pc:spChg>
        <pc:spChg chg="mod">
          <ac:chgData name="Paul Behan" userId="3dd5e58b-e9bc-46ea-ab82-ff124408224e" providerId="ADAL" clId="{3E9F1827-1512-4D5D-85C1-02C45A939F4F}" dt="2017-12-19T10:05:50.202" v="741" actId="20577"/>
          <ac:spMkLst>
            <pc:docMk/>
            <pc:sldMk cId="1843779581" sldId="330"/>
            <ac:spMk id="9" creationId="{13EAB89B-C221-4328-9423-B99823AAFF9B}"/>
          </ac:spMkLst>
        </pc:spChg>
        <pc:spChg chg="mod">
          <ac:chgData name="Paul Behan" userId="3dd5e58b-e9bc-46ea-ab82-ff124408224e" providerId="ADAL" clId="{3E9F1827-1512-4D5D-85C1-02C45A939F4F}" dt="2017-12-19T10:06:24.631" v="795" actId="20577"/>
          <ac:spMkLst>
            <pc:docMk/>
            <pc:sldMk cId="1843779581" sldId="330"/>
            <ac:spMk id="10" creationId="{956DC97D-AF1E-4136-9C41-DF77A8B7A998}"/>
          </ac:spMkLst>
        </pc:spChg>
        <pc:spChg chg="mod">
          <ac:chgData name="Paul Behan" userId="3dd5e58b-e9bc-46ea-ab82-ff124408224e" providerId="ADAL" clId="{3E9F1827-1512-4D5D-85C1-02C45A939F4F}" dt="2017-12-19T10:06:59.550" v="812" actId="20577"/>
          <ac:spMkLst>
            <pc:docMk/>
            <pc:sldMk cId="1843779581" sldId="330"/>
            <ac:spMk id="12" creationId="{8C69AF74-6FEC-4B1C-B051-5EEAE2C0E88D}"/>
          </ac:spMkLst>
        </pc:spChg>
        <pc:spChg chg="mod">
          <ac:chgData name="Paul Behan" userId="3dd5e58b-e9bc-46ea-ab82-ff124408224e" providerId="ADAL" clId="{3E9F1827-1512-4D5D-85C1-02C45A939F4F}" dt="2017-12-19T10:07:08.158" v="814" actId="1076"/>
          <ac:spMkLst>
            <pc:docMk/>
            <pc:sldMk cId="1843779581" sldId="330"/>
            <ac:spMk id="13" creationId="{EA182EFF-F374-429E-A00E-3DBBB135D587}"/>
          </ac:spMkLst>
        </pc:spChg>
      </pc:sldChg>
      <pc:sldChg chg="delSp modSp modAnim modNotesTx">
        <pc:chgData name="Paul Behan" userId="3dd5e58b-e9bc-46ea-ab82-ff124408224e" providerId="ADAL" clId="{3E9F1827-1512-4D5D-85C1-02C45A939F4F}" dt="2017-12-19T17:08:10.711" v="2563" actId="1076"/>
        <pc:sldMkLst>
          <pc:docMk/>
          <pc:sldMk cId="934244540" sldId="331"/>
        </pc:sldMkLst>
        <pc:spChg chg="del mod">
          <ac:chgData name="Paul Behan" userId="3dd5e58b-e9bc-46ea-ab82-ff124408224e" providerId="ADAL" clId="{3E9F1827-1512-4D5D-85C1-02C45A939F4F}" dt="2017-12-19T17:08:10.711" v="2563" actId="1076"/>
          <ac:spMkLst>
            <pc:docMk/>
            <pc:sldMk cId="934244540" sldId="331"/>
            <ac:spMk id="9" creationId="{02DDBCBF-16A9-4E5F-AE44-2F157E1B9B01}"/>
          </ac:spMkLst>
        </pc:spChg>
      </pc:sldChg>
      <pc:sldChg chg="addSp delSp modSp delAnim modAnim modNotesTx">
        <pc:chgData name="Paul Behan" userId="3dd5e58b-e9bc-46ea-ab82-ff124408224e" providerId="ADAL" clId="{3E9F1827-1512-4D5D-85C1-02C45A939F4F}" dt="2017-12-19T17:15:10.687" v="2675" actId="14100"/>
        <pc:sldMkLst>
          <pc:docMk/>
          <pc:sldMk cId="3826143946" sldId="332"/>
        </pc:sldMkLst>
        <pc:spChg chg="add mod">
          <ac:chgData name="Paul Behan" userId="3dd5e58b-e9bc-46ea-ab82-ff124408224e" providerId="ADAL" clId="{3E9F1827-1512-4D5D-85C1-02C45A939F4F}" dt="2017-12-19T17:10:27.684" v="2653" actId="20577"/>
          <ac:spMkLst>
            <pc:docMk/>
            <pc:sldMk cId="3826143946" sldId="332"/>
            <ac:spMk id="7" creationId="{35FC4577-F9A8-4E93-A4CD-39611B360C53}"/>
          </ac:spMkLst>
        </pc:spChg>
        <pc:spChg chg="mod">
          <ac:chgData name="Paul Behan" userId="3dd5e58b-e9bc-46ea-ab82-ff124408224e" providerId="ADAL" clId="{3E9F1827-1512-4D5D-85C1-02C45A939F4F}" dt="2017-12-19T17:15:10.687" v="2675" actId="14100"/>
          <ac:spMkLst>
            <pc:docMk/>
            <pc:sldMk cId="3826143946" sldId="332"/>
            <ac:spMk id="9" creationId="{13EAB89B-C221-4328-9423-B99823AAFF9B}"/>
          </ac:spMkLst>
        </pc:spChg>
        <pc:spChg chg="del">
          <ac:chgData name="Paul Behan" userId="3dd5e58b-e9bc-46ea-ab82-ff124408224e" providerId="ADAL" clId="{3E9F1827-1512-4D5D-85C1-02C45A939F4F}" dt="2017-12-19T17:06:54.965" v="2560" actId="478"/>
          <ac:spMkLst>
            <pc:docMk/>
            <pc:sldMk cId="3826143946" sldId="332"/>
            <ac:spMk id="10" creationId="{956DC97D-AF1E-4136-9C41-DF77A8B7A998}"/>
          </ac:spMkLst>
        </pc:spChg>
        <pc:spChg chg="del mod">
          <ac:chgData name="Paul Behan" userId="3dd5e58b-e9bc-46ea-ab82-ff124408224e" providerId="ADAL" clId="{3E9F1827-1512-4D5D-85C1-02C45A939F4F}" dt="2017-12-19T17:06:51.995" v="2559" actId="478"/>
          <ac:spMkLst>
            <pc:docMk/>
            <pc:sldMk cId="3826143946" sldId="332"/>
            <ac:spMk id="12" creationId="{8C69AF74-6FEC-4B1C-B051-5EEAE2C0E88D}"/>
          </ac:spMkLst>
        </pc:spChg>
        <pc:spChg chg="del">
          <ac:chgData name="Paul Behan" userId="3dd5e58b-e9bc-46ea-ab82-ff124408224e" providerId="ADAL" clId="{3E9F1827-1512-4D5D-85C1-02C45A939F4F}" dt="2017-12-19T17:06:58.520" v="2561" actId="478"/>
          <ac:spMkLst>
            <pc:docMk/>
            <pc:sldMk cId="3826143946" sldId="332"/>
            <ac:spMk id="13" creationId="{EA182EFF-F374-429E-A00E-3DBBB135D587}"/>
          </ac:spMkLst>
        </pc:spChg>
      </pc:sldChg>
      <pc:sldChg chg="addSp delSp modSp delAnim modAnim">
        <pc:chgData name="Paul Behan" userId="3dd5e58b-e9bc-46ea-ab82-ff124408224e" providerId="ADAL" clId="{3E9F1827-1512-4D5D-85C1-02C45A939F4F}" dt="2017-12-19T17:25:24.295" v="2752" actId="1076"/>
        <pc:sldMkLst>
          <pc:docMk/>
          <pc:sldMk cId="1899750845" sldId="333"/>
        </pc:sldMkLst>
        <pc:spChg chg="mod">
          <ac:chgData name="Paul Behan" userId="3dd5e58b-e9bc-46ea-ab82-ff124408224e" providerId="ADAL" clId="{3E9F1827-1512-4D5D-85C1-02C45A939F4F}" dt="2017-12-19T17:14:39.291" v="2672" actId="1076"/>
          <ac:spMkLst>
            <pc:docMk/>
            <pc:sldMk cId="1899750845" sldId="333"/>
            <ac:spMk id="2" creationId="{95F83062-0084-4398-9A1B-1F9353455386}"/>
          </ac:spMkLst>
        </pc:spChg>
        <pc:spChg chg="add del mod">
          <ac:chgData name="Paul Behan" userId="3dd5e58b-e9bc-46ea-ab82-ff124408224e" providerId="ADAL" clId="{3E9F1827-1512-4D5D-85C1-02C45A939F4F}" dt="2017-12-19T17:21:42.410" v="2731" actId="478"/>
          <ac:spMkLst>
            <pc:docMk/>
            <pc:sldMk cId="1899750845" sldId="333"/>
            <ac:spMk id="5" creationId="{2C3870DE-A97E-4016-A086-B25BE78DAA2E}"/>
          </ac:spMkLst>
        </pc:spChg>
        <pc:spChg chg="add del mod ord">
          <ac:chgData name="Paul Behan" userId="3dd5e58b-e9bc-46ea-ab82-ff124408224e" providerId="ADAL" clId="{3E9F1827-1512-4D5D-85C1-02C45A939F4F}" dt="2017-12-19T17:19:37.563" v="2691" actId="478"/>
          <ac:spMkLst>
            <pc:docMk/>
            <pc:sldMk cId="1899750845" sldId="333"/>
            <ac:spMk id="7" creationId="{38641482-8648-41E7-8C50-5373C394FB8F}"/>
          </ac:spMkLst>
        </pc:spChg>
        <pc:spChg chg="add mod topLvl">
          <ac:chgData name="Paul Behan" userId="3dd5e58b-e9bc-46ea-ab82-ff124408224e" providerId="ADAL" clId="{3E9F1827-1512-4D5D-85C1-02C45A939F4F}" dt="2017-12-19T17:25:17.108" v="2751" actId="165"/>
          <ac:spMkLst>
            <pc:docMk/>
            <pc:sldMk cId="1899750845" sldId="333"/>
            <ac:spMk id="8" creationId="{2B7AEF87-9A70-4EFF-B0DA-DC108D141D72}"/>
          </ac:spMkLst>
        </pc:spChg>
        <pc:spChg chg="del">
          <ac:chgData name="Paul Behan" userId="3dd5e58b-e9bc-46ea-ab82-ff124408224e" providerId="ADAL" clId="{3E9F1827-1512-4D5D-85C1-02C45A939F4F}" dt="2017-12-19T17:14:23.380" v="2669" actId="478"/>
          <ac:spMkLst>
            <pc:docMk/>
            <pc:sldMk cId="1899750845" sldId="333"/>
            <ac:spMk id="9" creationId="{84CA23FE-15E2-4EC7-9482-228B58EC0544}"/>
          </ac:spMkLst>
        </pc:spChg>
        <pc:spChg chg="del mod">
          <ac:chgData name="Paul Behan" userId="3dd5e58b-e9bc-46ea-ab82-ff124408224e" providerId="ADAL" clId="{3E9F1827-1512-4D5D-85C1-02C45A939F4F}" dt="2017-12-19T17:14:17.489" v="2668" actId="478"/>
          <ac:spMkLst>
            <pc:docMk/>
            <pc:sldMk cId="1899750845" sldId="333"/>
            <ac:spMk id="10" creationId="{35360F75-0438-4E74-B3E0-47B897E555EC}"/>
          </ac:spMkLst>
        </pc:spChg>
        <pc:grpChg chg="add del mod">
          <ac:chgData name="Paul Behan" userId="3dd5e58b-e9bc-46ea-ab82-ff124408224e" providerId="ADAL" clId="{3E9F1827-1512-4D5D-85C1-02C45A939F4F}" dt="2017-12-19T17:23:37.015" v="2743" actId="165"/>
          <ac:grpSpMkLst>
            <pc:docMk/>
            <pc:sldMk cId="1899750845" sldId="333"/>
            <ac:grpSpMk id="6" creationId="{76D54C52-7EE3-45F4-9218-BA4E7EFC9F8E}"/>
          </ac:grpSpMkLst>
        </pc:grpChg>
        <pc:grpChg chg="del mod">
          <ac:chgData name="Paul Behan" userId="3dd5e58b-e9bc-46ea-ab82-ff124408224e" providerId="ADAL" clId="{3E9F1827-1512-4D5D-85C1-02C45A939F4F}" dt="2017-12-19T17:25:17.108" v="2751" actId="165"/>
          <ac:grpSpMkLst>
            <pc:docMk/>
            <pc:sldMk cId="1899750845" sldId="333"/>
            <ac:grpSpMk id="11" creationId="{936A82C5-5569-4D1D-85E1-602F2B6AA74C}"/>
          </ac:grpSpMkLst>
        </pc:grpChg>
        <pc:picChg chg="add mod topLvl">
          <ac:chgData name="Paul Behan" userId="3dd5e58b-e9bc-46ea-ab82-ff124408224e" providerId="ADAL" clId="{3E9F1827-1512-4D5D-85C1-02C45A939F4F}" dt="2017-12-19T17:25:17.108" v="2751" actId="165"/>
          <ac:picMkLst>
            <pc:docMk/>
            <pc:sldMk cId="1899750845" sldId="333"/>
            <ac:picMk id="4" creationId="{A305C235-FEAC-4D54-9D7F-B5B46DE60653}"/>
          </ac:picMkLst>
        </pc:picChg>
      </pc:sldChg>
      <pc:sldChg chg="addSp delSp modSp add delAnim modNotesTx">
        <pc:chgData name="Paul Behan" userId="3dd5e58b-e9bc-46ea-ab82-ff124408224e" providerId="ADAL" clId="{3E9F1827-1512-4D5D-85C1-02C45A939F4F}" dt="2017-12-19T16:54:17.112" v="1892" actId="20577"/>
        <pc:sldMkLst>
          <pc:docMk/>
          <pc:sldMk cId="1119578853" sldId="334"/>
        </pc:sldMkLst>
        <pc:spChg chg="mod">
          <ac:chgData name="Paul Behan" userId="3dd5e58b-e9bc-46ea-ab82-ff124408224e" providerId="ADAL" clId="{3E9F1827-1512-4D5D-85C1-02C45A939F4F}" dt="2017-12-19T10:11:44.215" v="890" actId="255"/>
          <ac:spMkLst>
            <pc:docMk/>
            <pc:sldMk cId="1119578853" sldId="334"/>
            <ac:spMk id="2" creationId="{95F83062-0084-4398-9A1B-1F9353455386}"/>
          </ac:spMkLst>
        </pc:spChg>
        <pc:spChg chg="del">
          <ac:chgData name="Paul Behan" userId="3dd5e58b-e9bc-46ea-ab82-ff124408224e" providerId="ADAL" clId="{3E9F1827-1512-4D5D-85C1-02C45A939F4F}" dt="2017-12-19T10:08:50.043" v="825" actId="478"/>
          <ac:spMkLst>
            <pc:docMk/>
            <pc:sldMk cId="1119578853" sldId="334"/>
            <ac:spMk id="9" creationId="{13EAB89B-C221-4328-9423-B99823AAFF9B}"/>
          </ac:spMkLst>
        </pc:spChg>
        <pc:spChg chg="del">
          <ac:chgData name="Paul Behan" userId="3dd5e58b-e9bc-46ea-ab82-ff124408224e" providerId="ADAL" clId="{3E9F1827-1512-4D5D-85C1-02C45A939F4F}" dt="2017-12-19T10:08:47.326" v="824" actId="478"/>
          <ac:spMkLst>
            <pc:docMk/>
            <pc:sldMk cId="1119578853" sldId="334"/>
            <ac:spMk id="10" creationId="{956DC97D-AF1E-4136-9C41-DF77A8B7A998}"/>
          </ac:spMkLst>
        </pc:spChg>
        <pc:spChg chg="del">
          <ac:chgData name="Paul Behan" userId="3dd5e58b-e9bc-46ea-ab82-ff124408224e" providerId="ADAL" clId="{3E9F1827-1512-4D5D-85C1-02C45A939F4F}" dt="2017-12-19T10:08:55.574" v="827" actId="478"/>
          <ac:spMkLst>
            <pc:docMk/>
            <pc:sldMk cId="1119578853" sldId="334"/>
            <ac:spMk id="12" creationId="{8C69AF74-6FEC-4B1C-B051-5EEAE2C0E88D}"/>
          </ac:spMkLst>
        </pc:spChg>
        <pc:spChg chg="del">
          <ac:chgData name="Paul Behan" userId="3dd5e58b-e9bc-46ea-ab82-ff124408224e" providerId="ADAL" clId="{3E9F1827-1512-4D5D-85C1-02C45A939F4F}" dt="2017-12-19T10:08:52.931" v="826" actId="478"/>
          <ac:spMkLst>
            <pc:docMk/>
            <pc:sldMk cId="1119578853" sldId="334"/>
            <ac:spMk id="13" creationId="{EA182EFF-F374-429E-A00E-3DBBB135D587}"/>
          </ac:spMkLst>
        </pc:spChg>
        <pc:picChg chg="add del mod">
          <ac:chgData name="Paul Behan" userId="3dd5e58b-e9bc-46ea-ab82-ff124408224e" providerId="ADAL" clId="{3E9F1827-1512-4D5D-85C1-02C45A939F4F}" dt="2017-12-19T10:09:23.546" v="829" actId="478"/>
          <ac:picMkLst>
            <pc:docMk/>
            <pc:sldMk cId="1119578853" sldId="334"/>
            <ac:picMk id="4" creationId="{5E8D7800-6205-4E4E-89EB-D8397943622E}"/>
          </ac:picMkLst>
        </pc:picChg>
        <pc:picChg chg="add mod">
          <ac:chgData name="Paul Behan" userId="3dd5e58b-e9bc-46ea-ab82-ff124408224e" providerId="ADAL" clId="{3E9F1827-1512-4D5D-85C1-02C45A939F4F}" dt="2017-12-19T10:11:47.239" v="891" actId="1076"/>
          <ac:picMkLst>
            <pc:docMk/>
            <pc:sldMk cId="1119578853" sldId="334"/>
            <ac:picMk id="6" creationId="{119F213B-F52A-4DA9-A1A3-4B2D1D5F12AC}"/>
          </ac:picMkLst>
        </pc:picChg>
      </pc:sldChg>
      <pc:sldMasterChg chg="modSldLayout">
        <pc:chgData name="Paul Behan" userId="3dd5e58b-e9bc-46ea-ab82-ff124408224e" providerId="ADAL" clId="{3E9F1827-1512-4D5D-85C1-02C45A939F4F}" dt="2017-12-19T10:12:44.859" v="893" actId="1076"/>
        <pc:sldMasterMkLst>
          <pc:docMk/>
          <pc:sldMasterMk cId="0" sldId="2147483648"/>
        </pc:sldMasterMkLst>
        <pc:sldLayoutChg chg="setBg">
          <pc:chgData name="Paul Behan" userId="3dd5e58b-e9bc-46ea-ab82-ff124408224e" providerId="ADAL" clId="{3E9F1827-1512-4D5D-85C1-02C45A939F4F}" dt="2017-12-19T10:12:44.859" v="893" actId="1076"/>
          <pc:sldLayoutMkLst>
            <pc:docMk/>
            <pc:sldMasterMk cId="0" sldId="2147483648"/>
            <pc:sldLayoutMk cId="4102749619" sldId="2147483660"/>
          </pc:sldLayoutMkLst>
        </pc:sldLayoutChg>
        <pc:sldLayoutChg chg="setBg">
          <pc:chgData name="Paul Behan" userId="3dd5e58b-e9bc-46ea-ab82-ff124408224e" providerId="ADAL" clId="{3E9F1827-1512-4D5D-85C1-02C45A939F4F}" dt="2017-12-19T10:12:44.859" v="893" actId="1076"/>
          <pc:sldLayoutMkLst>
            <pc:docMk/>
            <pc:sldMasterMk cId="0" sldId="2147483648"/>
            <pc:sldLayoutMk cId="3849783507" sldId="2147483661"/>
          </pc:sldLayoutMkLst>
        </pc:sldLayoutChg>
      </pc:sldMasterChg>
    </pc:docChg>
  </pc:docChgLst>
  <pc:docChgLst>
    <pc:chgData name="Paul Behan" userId="3dd5e58b-e9bc-46ea-ab82-ff124408224e" providerId="ADAL" clId="{6A1F37C2-3E23-402E-A438-923068E1EA25}"/>
    <pc:docChg chg="undo custSel modSld">
      <pc:chgData name="Paul Behan" userId="3dd5e58b-e9bc-46ea-ab82-ff124408224e" providerId="ADAL" clId="{6A1F37C2-3E23-402E-A438-923068E1EA25}" dt="2018-03-19T18:15:52.825" v="187" actId="1076"/>
      <pc:docMkLst>
        <pc:docMk/>
      </pc:docMkLst>
      <pc:sldChg chg="addSp modSp setBg modNotesTx">
        <pc:chgData name="Paul Behan" userId="3dd5e58b-e9bc-46ea-ab82-ff124408224e" providerId="ADAL" clId="{6A1F37C2-3E23-402E-A438-923068E1EA25}" dt="2018-03-19T17:58:45.394" v="4" actId="14100"/>
        <pc:sldMkLst>
          <pc:docMk/>
          <pc:sldMk cId="3643977079" sldId="259"/>
        </pc:sldMkLst>
        <pc:spChg chg="add mod">
          <ac:chgData name="Paul Behan" userId="3dd5e58b-e9bc-46ea-ab82-ff124408224e" providerId="ADAL" clId="{6A1F37C2-3E23-402E-A438-923068E1EA25}" dt="2018-03-19T17:58:45.394" v="4" actId="14100"/>
          <ac:spMkLst>
            <pc:docMk/>
            <pc:sldMk cId="3643977079" sldId="259"/>
            <ac:spMk id="6" creationId="{A3F47C79-FF84-4BD8-89CE-C5070B2E3B15}"/>
          </ac:spMkLst>
        </pc:spChg>
      </pc:sldChg>
      <pc:sldChg chg="modSp setBg modNotesTx">
        <pc:chgData name="Paul Behan" userId="3dd5e58b-e9bc-46ea-ab82-ff124408224e" providerId="ADAL" clId="{6A1F37C2-3E23-402E-A438-923068E1EA25}" dt="2018-03-19T18:10:55.290" v="104" actId="20577"/>
        <pc:sldMkLst>
          <pc:docMk/>
          <pc:sldMk cId="2611965080" sldId="298"/>
        </pc:sldMkLst>
        <pc:spChg chg="mod">
          <ac:chgData name="Paul Behan" userId="3dd5e58b-e9bc-46ea-ab82-ff124408224e" providerId="ADAL" clId="{6A1F37C2-3E23-402E-A438-923068E1EA25}" dt="2018-03-19T18:10:34.901" v="68" actId="1076"/>
          <ac:spMkLst>
            <pc:docMk/>
            <pc:sldMk cId="2611965080" sldId="298"/>
            <ac:spMk id="2" creationId="{00000000-0000-0000-0000-000000000000}"/>
          </ac:spMkLst>
        </pc:spChg>
        <pc:spChg chg="mod">
          <ac:chgData name="Paul Behan" userId="3dd5e58b-e9bc-46ea-ab82-ff124408224e" providerId="ADAL" clId="{6A1F37C2-3E23-402E-A438-923068E1EA25}" dt="2018-03-19T18:10:50.337" v="103" actId="20577"/>
          <ac:spMkLst>
            <pc:docMk/>
            <pc:sldMk cId="2611965080" sldId="298"/>
            <ac:spMk id="4" creationId="{F1C1C6B0-A2C1-4B9C-BEB0-1C068F9CA59F}"/>
          </ac:spMkLst>
        </pc:spChg>
      </pc:sldChg>
      <pc:sldChg chg="addSp modSp setBg">
        <pc:chgData name="Paul Behan" userId="3dd5e58b-e9bc-46ea-ab82-ff124408224e" providerId="ADAL" clId="{6A1F37C2-3E23-402E-A438-923068E1EA25}" dt="2018-03-19T17:59:17.590" v="8" actId="1076"/>
        <pc:sldMkLst>
          <pc:docMk/>
          <pc:sldMk cId="1397316328" sldId="306"/>
        </pc:sldMkLst>
        <pc:spChg chg="add mod">
          <ac:chgData name="Paul Behan" userId="3dd5e58b-e9bc-46ea-ab82-ff124408224e" providerId="ADAL" clId="{6A1F37C2-3E23-402E-A438-923068E1EA25}" dt="2018-03-19T17:59:17.590" v="8" actId="1076"/>
          <ac:spMkLst>
            <pc:docMk/>
            <pc:sldMk cId="1397316328" sldId="306"/>
            <ac:spMk id="7" creationId="{2123A860-377F-4BA3-A587-D2CE04D30661}"/>
          </ac:spMkLst>
        </pc:spChg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1925607454" sldId="310"/>
        </pc:sldMkLst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1165654919" sldId="311"/>
        </pc:sldMkLst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3679803333" sldId="314"/>
        </pc:sldMkLst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2444276372" sldId="316"/>
        </pc:sldMkLst>
      </pc:sldChg>
      <pc:sldChg chg="modSp setBg">
        <pc:chgData name="Paul Behan" userId="3dd5e58b-e9bc-46ea-ab82-ff124408224e" providerId="ADAL" clId="{6A1F37C2-3E23-402E-A438-923068E1EA25}" dt="2018-03-19T18:11:09.558" v="105" actId="1076"/>
        <pc:sldMkLst>
          <pc:docMk/>
          <pc:sldMk cId="4261150711" sldId="319"/>
        </pc:sldMkLst>
        <pc:spChg chg="mod">
          <ac:chgData name="Paul Behan" userId="3dd5e58b-e9bc-46ea-ab82-ff124408224e" providerId="ADAL" clId="{6A1F37C2-3E23-402E-A438-923068E1EA25}" dt="2018-03-19T18:11:09.558" v="105" actId="1076"/>
          <ac:spMkLst>
            <pc:docMk/>
            <pc:sldMk cId="4261150711" sldId="319"/>
            <ac:spMk id="2" creationId="{00000000-0000-0000-0000-000000000000}"/>
          </ac:spMkLst>
        </pc:spChg>
      </pc:sldChg>
      <pc:sldChg chg="addSp modSp setBg">
        <pc:chgData name="Paul Behan" userId="3dd5e58b-e9bc-46ea-ab82-ff124408224e" providerId="ADAL" clId="{6A1F37C2-3E23-402E-A438-923068E1EA25}" dt="2018-03-19T18:15:52.825" v="187" actId="1076"/>
        <pc:sldMkLst>
          <pc:docMk/>
          <pc:sldMk cId="4110015146" sldId="324"/>
        </pc:sldMkLst>
        <pc:spChg chg="mod">
          <ac:chgData name="Paul Behan" userId="3dd5e58b-e9bc-46ea-ab82-ff124408224e" providerId="ADAL" clId="{6A1F37C2-3E23-402E-A438-923068E1EA25}" dt="2018-03-19T18:14:24.814" v="180" actId="20577"/>
          <ac:spMkLst>
            <pc:docMk/>
            <pc:sldMk cId="4110015146" sldId="324"/>
            <ac:spMk id="4" creationId="{D60231A3-CE79-421D-AFAE-C005415B235E}"/>
          </ac:spMkLst>
        </pc:spChg>
        <pc:spChg chg="add mod">
          <ac:chgData name="Paul Behan" userId="3dd5e58b-e9bc-46ea-ab82-ff124408224e" providerId="ADAL" clId="{6A1F37C2-3E23-402E-A438-923068E1EA25}" dt="2018-03-19T18:15:52.825" v="187" actId="1076"/>
          <ac:spMkLst>
            <pc:docMk/>
            <pc:sldMk cId="4110015146" sldId="324"/>
            <ac:spMk id="9" creationId="{01896905-DD0C-44B0-8293-FA221455E869}"/>
          </ac:spMkLst>
        </pc:spChg>
        <pc:spChg chg="mod">
          <ac:chgData name="Paul Behan" userId="3dd5e58b-e9bc-46ea-ab82-ff124408224e" providerId="ADAL" clId="{6A1F37C2-3E23-402E-A438-923068E1EA25}" dt="2018-03-19T18:13:47.158" v="147" actId="1076"/>
          <ac:spMkLst>
            <pc:docMk/>
            <pc:sldMk cId="4110015146" sldId="324"/>
            <ac:spMk id="11" creationId="{E63417EA-E9AB-4238-BC69-D889EB0AB39E}"/>
          </ac:spMkLst>
        </pc:spChg>
        <pc:spChg chg="mod">
          <ac:chgData name="Paul Behan" userId="3dd5e58b-e9bc-46ea-ab82-ff124408224e" providerId="ADAL" clId="{6A1F37C2-3E23-402E-A438-923068E1EA25}" dt="2018-03-19T18:13:47.158" v="147" actId="1076"/>
          <ac:spMkLst>
            <pc:docMk/>
            <pc:sldMk cId="4110015146" sldId="324"/>
            <ac:spMk id="12" creationId="{EA7EE538-F31C-42D2-A091-1A1BACFE0751}"/>
          </ac:spMkLst>
        </pc:spChg>
        <pc:spChg chg="mod">
          <ac:chgData name="Paul Behan" userId="3dd5e58b-e9bc-46ea-ab82-ff124408224e" providerId="ADAL" clId="{6A1F37C2-3E23-402E-A438-923068E1EA25}" dt="2018-03-19T18:13:47.158" v="147" actId="1076"/>
          <ac:spMkLst>
            <pc:docMk/>
            <pc:sldMk cId="4110015146" sldId="324"/>
            <ac:spMk id="13" creationId="{05025FB7-C53D-4FFC-B698-40725DB4CB19}"/>
          </ac:spMkLst>
        </pc:spChg>
        <pc:spChg chg="mod">
          <ac:chgData name="Paul Behan" userId="3dd5e58b-e9bc-46ea-ab82-ff124408224e" providerId="ADAL" clId="{6A1F37C2-3E23-402E-A438-923068E1EA25}" dt="2018-03-19T18:13:47.158" v="147" actId="1076"/>
          <ac:spMkLst>
            <pc:docMk/>
            <pc:sldMk cId="4110015146" sldId="324"/>
            <ac:spMk id="14" creationId="{492E8AC5-63BC-4A6C-AA83-52A3F3F8AC0C}"/>
          </ac:spMkLst>
        </pc:spChg>
        <pc:picChg chg="mod">
          <ac:chgData name="Paul Behan" userId="3dd5e58b-e9bc-46ea-ab82-ff124408224e" providerId="ADAL" clId="{6A1F37C2-3E23-402E-A438-923068E1EA25}" dt="2018-03-19T18:13:47.158" v="147" actId="1076"/>
          <ac:picMkLst>
            <pc:docMk/>
            <pc:sldMk cId="4110015146" sldId="324"/>
            <ac:picMk id="6" creationId="{B4349527-CAFE-40FF-9895-51D63BD13F37}"/>
          </ac:picMkLst>
        </pc:picChg>
        <pc:cxnChg chg="mod">
          <ac:chgData name="Paul Behan" userId="3dd5e58b-e9bc-46ea-ab82-ff124408224e" providerId="ADAL" clId="{6A1F37C2-3E23-402E-A438-923068E1EA25}" dt="2018-03-19T18:15:41.609" v="183" actId="1076"/>
          <ac:cxnSpMkLst>
            <pc:docMk/>
            <pc:sldMk cId="4110015146" sldId="324"/>
            <ac:cxnSpMk id="3" creationId="{4B1ECB90-0C66-44C2-9D9D-027F5ECBF77E}"/>
          </ac:cxnSpMkLst>
        </pc:cxnChg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3315782167" sldId="325"/>
        </pc:sldMkLst>
      </pc:sldChg>
      <pc:sldChg chg="setBg modNotesTx">
        <pc:chgData name="Paul Behan" userId="3dd5e58b-e9bc-46ea-ab82-ff124408224e" providerId="ADAL" clId="{6A1F37C2-3E23-402E-A438-923068E1EA25}" dt="2018-03-19T18:09:00.559" v="26" actId="20577"/>
        <pc:sldMkLst>
          <pc:docMk/>
          <pc:sldMk cId="3248796555" sldId="326"/>
        </pc:sldMkLst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1010648526" sldId="327"/>
        </pc:sldMkLst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1652458757" sldId="328"/>
        </pc:sldMkLst>
      </pc:sldChg>
      <pc:sldChg chg="addSp modSp setBg">
        <pc:chgData name="Paul Behan" userId="3dd5e58b-e9bc-46ea-ab82-ff124408224e" providerId="ADAL" clId="{6A1F37C2-3E23-402E-A438-923068E1EA25}" dt="2018-03-19T18:06:39.809" v="12" actId="1076"/>
        <pc:sldMkLst>
          <pc:docMk/>
          <pc:sldMk cId="2073657687" sldId="329"/>
        </pc:sldMkLst>
        <pc:spChg chg="add mod">
          <ac:chgData name="Paul Behan" userId="3dd5e58b-e9bc-46ea-ab82-ff124408224e" providerId="ADAL" clId="{6A1F37C2-3E23-402E-A438-923068E1EA25}" dt="2018-03-19T18:06:39.809" v="12" actId="1076"/>
          <ac:spMkLst>
            <pc:docMk/>
            <pc:sldMk cId="2073657687" sldId="329"/>
            <ac:spMk id="9" creationId="{7ED58396-B455-4D35-BE63-4FF197F3A122}"/>
          </ac:spMkLst>
        </pc:spChg>
      </pc:sldChg>
      <pc:sldChg chg="addSp modSp setBg">
        <pc:chgData name="Paul Behan" userId="3dd5e58b-e9bc-46ea-ab82-ff124408224e" providerId="ADAL" clId="{6A1F37C2-3E23-402E-A438-923068E1EA25}" dt="2018-03-19T18:07:23.347" v="15" actId="14100"/>
        <pc:sldMkLst>
          <pc:docMk/>
          <pc:sldMk cId="1843779581" sldId="330"/>
        </pc:sldMkLst>
        <pc:spChg chg="add mod">
          <ac:chgData name="Paul Behan" userId="3dd5e58b-e9bc-46ea-ab82-ff124408224e" providerId="ADAL" clId="{6A1F37C2-3E23-402E-A438-923068E1EA25}" dt="2018-03-19T18:07:23.347" v="15" actId="14100"/>
          <ac:spMkLst>
            <pc:docMk/>
            <pc:sldMk cId="1843779581" sldId="330"/>
            <ac:spMk id="7" creationId="{B30408E2-34AB-4B65-82CA-34E597C84B60}"/>
          </ac:spMkLst>
        </pc:spChg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934244540" sldId="331"/>
        </pc:sldMkLst>
      </pc:sldChg>
      <pc:sldChg chg="modSp setBg">
        <pc:chgData name="Paul Behan" userId="3dd5e58b-e9bc-46ea-ab82-ff124408224e" providerId="ADAL" clId="{6A1F37C2-3E23-402E-A438-923068E1EA25}" dt="2018-03-19T18:10:02.425" v="67" actId="20577"/>
        <pc:sldMkLst>
          <pc:docMk/>
          <pc:sldMk cId="3826143946" sldId="332"/>
        </pc:sldMkLst>
        <pc:spChg chg="mod">
          <ac:chgData name="Paul Behan" userId="3dd5e58b-e9bc-46ea-ab82-ff124408224e" providerId="ADAL" clId="{6A1F37C2-3E23-402E-A438-923068E1EA25}" dt="2018-03-19T18:10:02.425" v="67" actId="20577"/>
          <ac:spMkLst>
            <pc:docMk/>
            <pc:sldMk cId="3826143946" sldId="332"/>
            <ac:spMk id="7" creationId="{35FC4577-F9A8-4E93-A4CD-39611B360C53}"/>
          </ac:spMkLst>
        </pc:spChg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1899750845" sldId="333"/>
        </pc:sldMkLst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1119578853" sldId="334"/>
        </pc:sldMkLst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1105772468" sldId="335"/>
        </pc:sldMkLst>
      </pc:sldChg>
      <pc:sldChg chg="setBg">
        <pc:chgData name="Paul Behan" userId="3dd5e58b-e9bc-46ea-ab82-ff124408224e" providerId="ADAL" clId="{6A1F37C2-3E23-402E-A438-923068E1EA25}" dt="2018-03-12T09:36:15.291" v="0"/>
        <pc:sldMkLst>
          <pc:docMk/>
          <pc:sldMk cId="410208675" sldId="336"/>
        </pc:sldMkLst>
      </pc:sldChg>
    </pc:docChg>
  </pc:docChgLst>
  <pc:docChgLst>
    <pc:chgData name="Paul Behan" userId="3dd5e58b-e9bc-46ea-ab82-ff124408224e" providerId="ADAL" clId="{334F6D8A-E80D-4E67-B1F8-810EDCCD3544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19/03/2018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Variables will have been used in the starter program.</a:t>
            </a:r>
          </a:p>
          <a:p>
            <a:r>
              <a:rPr lang="en-IE" dirty="0"/>
              <a:t>This is a full introduction to variables and data types, and a second lesson introduces operators.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may want to type this into their IDE or reading through it may be enough.</a:t>
            </a:r>
            <a:endParaRPr lang="en-IE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098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err="1"/>
              <a:t>userAge</a:t>
            </a:r>
            <a:r>
              <a:rPr lang="en-IE" dirty="0"/>
              <a:t> is a STRING. Casting it as an integer means we can add on 100. Then </a:t>
            </a:r>
            <a:r>
              <a:rPr lang="en-IE" dirty="0" err="1"/>
              <a:t>newAge</a:t>
            </a:r>
            <a:r>
              <a:rPr lang="en-IE" dirty="0"/>
              <a:t> will be interpreted by Python as an Integer.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6714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worksheet above can be downloaded from the website, completed by the students and stored in their online space.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Or it can be printed out for a written class task. The PRIMM method will encourage engagement. (Predict Run Investigate Modify Make)</a:t>
            </a:r>
          </a:p>
          <a:p>
            <a:r>
              <a:rPr lang="en-IE" dirty="0"/>
              <a:t>The answers are revealed when the slide show is run.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CF78B-96D2-4305-8711-1B89159C1975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6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students to predict the error. Then students can modify their program.</a:t>
            </a:r>
          </a:p>
          <a:p>
            <a:r>
              <a:rPr lang="en-IE" dirty="0"/>
              <a:t>There are 2 KEY lessons to draw from this error.</a:t>
            </a:r>
          </a:p>
          <a:p>
            <a:pPr marL="228600" indent="-228600">
              <a:buAutoNum type="arabicPeriod"/>
            </a:pPr>
            <a:r>
              <a:rPr lang="en-IE" dirty="0"/>
              <a:t>Python reads input from the user as text. Even numbers look like text/characters/strings to Python.</a:t>
            </a:r>
          </a:p>
          <a:p>
            <a:pPr marL="228600" indent="-228600">
              <a:buAutoNum type="arabicPeriod"/>
            </a:pPr>
            <a:r>
              <a:rPr lang="en-IE" dirty="0"/>
              <a:t>INT() changes the input from the user to an integer. INT stand for integer. This is known as CASTING a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2593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b="1" dirty="0" err="1">
                <a:solidFill>
                  <a:srgbClr val="FF0000"/>
                </a:solidFill>
              </a:rPr>
              <a:t>userAge</a:t>
            </a:r>
            <a:r>
              <a:rPr lang="en-IE" sz="1200" b="1" dirty="0">
                <a:solidFill>
                  <a:srgbClr val="FF0000"/>
                </a:solidFill>
              </a:rPr>
              <a:t> = </a:t>
            </a:r>
            <a:r>
              <a:rPr lang="en-IE" sz="1200" b="1" dirty="0" err="1">
                <a:solidFill>
                  <a:srgbClr val="7030A0"/>
                </a:solidFill>
              </a:rPr>
              <a:t>int</a:t>
            </a:r>
            <a:r>
              <a:rPr lang="en-IE" sz="1200" b="1" dirty="0">
                <a:solidFill>
                  <a:srgbClr val="FF0000"/>
                </a:solidFill>
              </a:rPr>
              <a:t>(</a:t>
            </a:r>
            <a:r>
              <a:rPr lang="en-IE" sz="1200" b="1" dirty="0" err="1">
                <a:solidFill>
                  <a:srgbClr val="FF0000"/>
                </a:solidFill>
              </a:rPr>
              <a:t>userAge</a:t>
            </a:r>
            <a:r>
              <a:rPr lang="en-IE" sz="1200" b="1" dirty="0">
                <a:solidFill>
                  <a:srgbClr val="FF0000"/>
                </a:solidFill>
              </a:rPr>
              <a:t>) will CAST </a:t>
            </a:r>
            <a:r>
              <a:rPr lang="en-IE" sz="1200" b="1" dirty="0" err="1">
                <a:solidFill>
                  <a:srgbClr val="FF0000"/>
                </a:solidFill>
              </a:rPr>
              <a:t>userAge</a:t>
            </a:r>
            <a:r>
              <a:rPr lang="en-IE" sz="1200" b="1" dirty="0">
                <a:solidFill>
                  <a:srgbClr val="FF0000"/>
                </a:solidFill>
              </a:rPr>
              <a:t> as an integer, and change its data type from string to integer.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1638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students to try it out in their IDE. The key is that the value in </a:t>
            </a:r>
            <a:r>
              <a:rPr lang="en-IE" dirty="0" err="1"/>
              <a:t>myNumber</a:t>
            </a:r>
            <a:r>
              <a:rPr lang="en-IE" dirty="0"/>
              <a:t> is overwritten by its original value plus 2.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96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students to try it out in their IDE. The key is that the value in </a:t>
            </a:r>
            <a:r>
              <a:rPr lang="en-IE" dirty="0" err="1"/>
              <a:t>myNumber</a:t>
            </a:r>
            <a:r>
              <a:rPr lang="en-IE" dirty="0"/>
              <a:t> is overwritten twice. Also the syntax of </a:t>
            </a:r>
            <a:r>
              <a:rPr lang="en-IE" dirty="0" err="1"/>
              <a:t>myNumber</a:t>
            </a:r>
            <a:r>
              <a:rPr lang="en-IE" dirty="0"/>
              <a:t> += 3 is important.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3444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need to be able to find lots of their own answers.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209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A resourceful student is an extra teacher and one less student.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3380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If the students haven’t done this previously, set it now as a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2886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variable is allocated some memory in which data is stored. Students will learn how to store different types of data within a named variable.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solution is given below. Encourage students to find and modify the code so the program uses the current year, and never goes out of date.</a:t>
            </a:r>
          </a:p>
          <a:p>
            <a:endParaRPr lang="en-IE" dirty="0"/>
          </a:p>
          <a:p>
            <a:r>
              <a:rPr lang="en-IE" dirty="0"/>
              <a:t>from datetime import datetime</a:t>
            </a:r>
          </a:p>
          <a:p>
            <a:r>
              <a:rPr lang="en-IE" dirty="0" err="1"/>
              <a:t>thisYear</a:t>
            </a:r>
            <a:r>
              <a:rPr lang="en-IE" dirty="0"/>
              <a:t> = </a:t>
            </a:r>
            <a:r>
              <a:rPr lang="en-IE" dirty="0" err="1"/>
              <a:t>datetime.now</a:t>
            </a:r>
            <a:r>
              <a:rPr lang="en-IE" dirty="0"/>
              <a:t>().year</a:t>
            </a:r>
          </a:p>
          <a:p>
            <a:r>
              <a:rPr lang="en-IE" dirty="0">
                <a:solidFill>
                  <a:srgbClr val="FF0000"/>
                </a:solidFill>
              </a:rPr>
              <a:t># check we have the right year and correct syntax</a:t>
            </a:r>
          </a:p>
          <a:p>
            <a:r>
              <a:rPr lang="en-IE" dirty="0"/>
              <a:t>print("current year", </a:t>
            </a:r>
            <a:r>
              <a:rPr lang="en-IE" dirty="0" err="1"/>
              <a:t>thisYear</a:t>
            </a:r>
            <a:r>
              <a:rPr lang="en-IE" dirty="0"/>
              <a:t>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1289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Sample Code to carry out the task required in the enhanced First Program Challenge on the previous slides.</a:t>
            </a:r>
          </a:p>
          <a:p>
            <a:r>
              <a:rPr lang="en-IE" dirty="0"/>
              <a:t>Point out that Python ignores anything written after a hash symbol. (</a:t>
            </a:r>
            <a:r>
              <a:rPr lang="en-IE" dirty="0">
                <a:solidFill>
                  <a:srgbClr val="FF0000"/>
                </a:solidFill>
              </a:rPr>
              <a:t>#This is ignored by Python</a:t>
            </a:r>
            <a:r>
              <a:rPr lang="en-IE" dirty="0"/>
              <a:t>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85879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should become comfortable at assigning and casting variables, and have an understanding </a:t>
            </a:r>
            <a:r>
              <a:rPr lang="en-IE"/>
              <a:t>of DATA TYPES.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62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/ algorithm to perform a very simple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4531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/ algorithm to perform a very simple task.</a:t>
            </a:r>
          </a:p>
          <a:p>
            <a:r>
              <a:rPr lang="en-IE" sz="1800" b="1" dirty="0">
                <a:solidFill>
                  <a:srgbClr val="FF0000"/>
                </a:solidFill>
              </a:rPr>
              <a:t>Lines 1 and 2 assign values to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3993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800" b="0" dirty="0">
                <a:solidFill>
                  <a:srgbClr val="FF0000"/>
                </a:solidFill>
              </a:rPr>
              <a:t>Ask students for another suitable name for the variable.</a:t>
            </a:r>
          </a:p>
          <a:p>
            <a:r>
              <a:rPr lang="en-IE" sz="1800" b="0" dirty="0">
                <a:solidFill>
                  <a:srgbClr val="FF0000"/>
                </a:solidFill>
              </a:rPr>
              <a:t>Emphasise that it must be a continuous set of letters, with no spaces allowed.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3842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800" b="0" dirty="0">
                <a:solidFill>
                  <a:srgbClr val="FF0000"/>
                </a:solidFill>
              </a:rPr>
              <a:t>Ask students for another suitable name for the variable </a:t>
            </a:r>
            <a:r>
              <a:rPr lang="en-IE" sz="1800" b="0" dirty="0" err="1">
                <a:solidFill>
                  <a:srgbClr val="FF0000"/>
                </a:solidFill>
              </a:rPr>
              <a:t>myVar</a:t>
            </a:r>
            <a:r>
              <a:rPr lang="en-IE" sz="1800" b="0" dirty="0">
                <a:solidFill>
                  <a:srgbClr val="FF0000"/>
                </a:solidFill>
              </a:rPr>
              <a:t>.</a:t>
            </a:r>
          </a:p>
          <a:p>
            <a:r>
              <a:rPr lang="en-IE" sz="1800" b="0" dirty="0">
                <a:solidFill>
                  <a:srgbClr val="FF0000"/>
                </a:solidFill>
              </a:rPr>
              <a:t>Emphasise that it must be a continuous set of letters, with no spaces allowed.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2491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the students if we could replace the 100 with a variable and what would we call it?</a:t>
            </a:r>
            <a:endParaRPr lang="en-IE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7389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800" b="0" dirty="0">
                <a:solidFill>
                  <a:srgbClr val="FF0000"/>
                </a:solidFill>
              </a:rPr>
              <a:t>The variables store 2 different data types.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4136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reason they are underlined is these are the built-in functions for </a:t>
            </a:r>
            <a:r>
              <a:rPr lang="en-IE" dirty="0" err="1"/>
              <a:t>CASTing</a:t>
            </a:r>
            <a:r>
              <a:rPr lang="en-IE" dirty="0"/>
              <a:t> variables to different data types.</a:t>
            </a:r>
          </a:p>
          <a:p>
            <a:r>
              <a:rPr lang="en-IE" sz="2800" b="1" dirty="0">
                <a:solidFill>
                  <a:srgbClr val="FF0000"/>
                </a:solidFill>
              </a:rPr>
              <a:t>So </a:t>
            </a:r>
            <a:r>
              <a:rPr lang="en-IE" sz="2800" b="1" dirty="0" err="1">
                <a:solidFill>
                  <a:srgbClr val="FF0000"/>
                </a:solidFill>
              </a:rPr>
              <a:t>int</a:t>
            </a:r>
            <a:r>
              <a:rPr lang="en-IE" sz="2800" b="1" dirty="0">
                <a:solidFill>
                  <a:srgbClr val="FF0000"/>
                </a:solidFill>
              </a:rPr>
              <a:t>(x) casts x as an integer, </a:t>
            </a:r>
            <a:r>
              <a:rPr lang="en-IE" sz="2800" b="1" dirty="0" err="1">
                <a:solidFill>
                  <a:srgbClr val="FF0000"/>
                </a:solidFill>
              </a:rPr>
              <a:t>str</a:t>
            </a:r>
            <a:r>
              <a:rPr lang="en-IE" sz="2800" b="1" dirty="0">
                <a:solidFill>
                  <a:srgbClr val="FF0000"/>
                </a:solidFill>
              </a:rPr>
              <a:t>(c) casts c as a string, float(y) casts y as a floating number, and bool(p) casts p as a Boolean data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810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2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3.png&amp;ehk=OTXc08G4oHYjnA33wvKmnw&amp;r=0&amp;pid=OfficeInsert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2.jpg&amp;ehk=qP8SYZNcVvQJKYjeFmtgvA&amp;r=0&amp;pid=OfficeInsert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3.png&amp;ehk=OTXc08G4oHYjnA33wvKmnw&amp;r=0&amp;pid=OfficeInsert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1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0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2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98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855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2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0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0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78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H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H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H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H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1484784"/>
            <a:ext cx="5360640" cy="1470025"/>
          </a:xfrm>
        </p:spPr>
        <p:txBody>
          <a:bodyPr/>
          <a:lstStyle/>
          <a:p>
            <a:r>
              <a:rPr lang="en-US" dirty="0"/>
              <a:t>Learning to Program</a:t>
            </a:r>
            <a:br>
              <a:rPr lang="en-US" dirty="0"/>
            </a:br>
            <a:r>
              <a:rPr lang="en-US" dirty="0"/>
              <a:t>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4008" y="3932632"/>
            <a:ext cx="3673475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+mj-lt"/>
              </a:rPr>
              <a:t>Concept 1</a:t>
            </a:r>
          </a:p>
          <a:p>
            <a:pPr marL="0" indent="0" algn="ctr">
              <a:buNone/>
            </a:pPr>
            <a:r>
              <a:rPr lang="en-US" sz="3600" b="1" dirty="0">
                <a:latin typeface="+mj-lt"/>
              </a:rPr>
              <a:t>    VARIABLES</a:t>
            </a:r>
            <a:r>
              <a:rPr lang="en-US" sz="4000" dirty="0"/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04788"/>
            <a:ext cx="8229600" cy="1143000"/>
          </a:xfrm>
        </p:spPr>
        <p:txBody>
          <a:bodyPr>
            <a:normAutofit/>
          </a:bodyPr>
          <a:lstStyle/>
          <a:p>
            <a:r>
              <a:rPr lang="en-IE" sz="3200" dirty="0"/>
              <a:t>type(x) gives you the DATA TYPE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9F213B-F52A-4DA9-A1A3-4B2D1D5F12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64080"/>
            <a:ext cx="4968552" cy="452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78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Variables store different </a:t>
            </a:r>
            <a:br>
              <a:rPr lang="en-IE" dirty="0"/>
            </a:br>
            <a:r>
              <a:rPr lang="en-IE" dirty="0"/>
              <a:t>Types of 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1E7C50-BD0F-4175-8526-D2300A822BC6}"/>
              </a:ext>
            </a:extLst>
          </p:cNvPr>
          <p:cNvSpPr txBox="1"/>
          <p:nvPr/>
        </p:nvSpPr>
        <p:spPr>
          <a:xfrm>
            <a:off x="524744" y="286460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Why do you think </a:t>
            </a:r>
            <a:r>
              <a:rPr lang="en-IE" sz="2800" dirty="0" err="1">
                <a:solidFill>
                  <a:srgbClr val="7030A0"/>
                </a:solidFill>
              </a:rPr>
              <a:t>int</a:t>
            </a:r>
            <a:r>
              <a:rPr lang="en-IE" sz="2800" dirty="0"/>
              <a:t>(</a:t>
            </a:r>
            <a:r>
              <a:rPr lang="en-IE" sz="2800" dirty="0" err="1"/>
              <a:t>userAge</a:t>
            </a:r>
            <a:r>
              <a:rPr lang="en-IE" sz="2800" dirty="0"/>
              <a:t>) is needed above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002E81-4921-49E4-BF7D-E4053D4D49D1}"/>
              </a:ext>
            </a:extLst>
          </p:cNvPr>
          <p:cNvSpPr txBox="1"/>
          <p:nvPr/>
        </p:nvSpPr>
        <p:spPr>
          <a:xfrm>
            <a:off x="467544" y="1602511"/>
            <a:ext cx="20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2400" dirty="0"/>
              <a:t>Add 100 to their age.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3B3073-4BAF-4F35-9167-6F15A6910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628964"/>
            <a:ext cx="5914771" cy="8821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2715CC-1595-4ABF-9859-D182C4842AF8}"/>
              </a:ext>
            </a:extLst>
          </p:cNvPr>
          <p:cNvSpPr txBox="1"/>
          <p:nvPr/>
        </p:nvSpPr>
        <p:spPr>
          <a:xfrm>
            <a:off x="524744" y="3765876"/>
            <a:ext cx="7704856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800" dirty="0"/>
              <a:t> </a:t>
            </a:r>
            <a:r>
              <a:rPr lang="en-IE" sz="2800" dirty="0" err="1"/>
              <a:t>userAge</a:t>
            </a:r>
            <a:r>
              <a:rPr lang="en-IE" sz="2800" dirty="0"/>
              <a:t> is a STRING	</a:t>
            </a:r>
            <a:r>
              <a:rPr lang="en-IE" sz="2800" dirty="0" err="1">
                <a:solidFill>
                  <a:srgbClr val="7030A0"/>
                </a:solidFill>
              </a:rPr>
              <a:t>int</a:t>
            </a:r>
            <a:r>
              <a:rPr lang="en-IE" sz="2800" dirty="0"/>
              <a:t>(</a:t>
            </a:r>
            <a:r>
              <a:rPr lang="en-IE" sz="2800" dirty="0" err="1"/>
              <a:t>userAge</a:t>
            </a:r>
            <a:r>
              <a:rPr lang="en-IE" sz="2800" dirty="0"/>
              <a:t>) is an INTEGER</a:t>
            </a:r>
          </a:p>
        </p:txBody>
      </p:sp>
    </p:spTree>
    <p:extLst>
      <p:ext uri="{BB962C8B-B14F-4D97-AF65-F5344CB8AC3E}">
        <p14:creationId xmlns:p14="http://schemas.microsoft.com/office/powerpoint/2010/main" val="9342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4F4C10-3B57-46BD-8E33-35E72C909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853321"/>
              </p:ext>
            </p:extLst>
          </p:nvPr>
        </p:nvGraphicFramePr>
        <p:xfrm>
          <a:off x="251520" y="999892"/>
          <a:ext cx="8712968" cy="56616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3365">
                  <a:extLst>
                    <a:ext uri="{9D8B030D-6E8A-4147-A177-3AD203B41FA5}">
                      <a16:colId xmlns:a16="http://schemas.microsoft.com/office/drawing/2014/main" val="1064276653"/>
                    </a:ext>
                  </a:extLst>
                </a:gridCol>
                <a:gridCol w="3497115">
                  <a:extLst>
                    <a:ext uri="{9D8B030D-6E8A-4147-A177-3AD203B41FA5}">
                      <a16:colId xmlns:a16="http://schemas.microsoft.com/office/drawing/2014/main" val="806643344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1070243092"/>
                    </a:ext>
                  </a:extLst>
                </a:gridCol>
              </a:tblGrid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Variable Data Type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86440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0" dirty="0"/>
                        <a:t>var1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INTEGER</a:t>
                      </a:r>
                      <a:endParaRPr lang="en-IE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410136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var2 = 3.14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FLOAT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77148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/>
                        <a:t>myVar</a:t>
                      </a:r>
                      <a:r>
                        <a:rPr lang="en-IE" sz="2400" dirty="0"/>
                        <a:t> = var1 + var2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FLOAT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24587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var1 = </a:t>
                      </a:r>
                      <a:r>
                        <a:rPr lang="en-IE" sz="2400" b="1" dirty="0">
                          <a:solidFill>
                            <a:srgbClr val="FFC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BOOLEAN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896944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/>
                        <a:t>myVar</a:t>
                      </a:r>
                      <a:r>
                        <a:rPr lang="en-IE" sz="2400" dirty="0"/>
                        <a:t> = </a:t>
                      </a:r>
                      <a:r>
                        <a:rPr lang="en-IE" sz="2400" b="1" dirty="0">
                          <a:solidFill>
                            <a:srgbClr val="00B050"/>
                          </a:solidFill>
                        </a:rPr>
                        <a:t>“123”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STRING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50265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/>
                        <a:t>myVar</a:t>
                      </a:r>
                      <a:r>
                        <a:rPr lang="en-IE" sz="2400" dirty="0"/>
                        <a:t> = </a:t>
                      </a:r>
                      <a:r>
                        <a:rPr lang="en-IE" sz="2400" b="1" dirty="0" err="1">
                          <a:solidFill>
                            <a:srgbClr val="C907AD"/>
                          </a:solidFill>
                        </a:rPr>
                        <a:t>int</a:t>
                      </a:r>
                      <a:r>
                        <a:rPr lang="en-IE" sz="2400" dirty="0"/>
                        <a:t>(var2)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INTEGER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156958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/>
                        <a:t>myVar</a:t>
                      </a:r>
                      <a:r>
                        <a:rPr lang="en-IE" sz="2400" dirty="0"/>
                        <a:t> = </a:t>
                      </a:r>
                      <a:r>
                        <a:rPr lang="en-IE" sz="2400" dirty="0" err="1"/>
                        <a:t>myVar</a:t>
                      </a:r>
                      <a:r>
                        <a:rPr lang="en-IE" sz="2400" dirty="0"/>
                        <a:t> + 3.14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FLOAT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516874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/>
                        <a:t>myVar</a:t>
                      </a:r>
                      <a:r>
                        <a:rPr lang="en-IE" sz="2400" dirty="0"/>
                        <a:t> = </a:t>
                      </a:r>
                      <a:r>
                        <a:rPr lang="en-IE" sz="2400" b="1" dirty="0" err="1">
                          <a:solidFill>
                            <a:srgbClr val="C907AD"/>
                          </a:solidFill>
                        </a:rPr>
                        <a:t>str</a:t>
                      </a:r>
                      <a:r>
                        <a:rPr lang="en-IE" sz="2400" dirty="0"/>
                        <a:t>(var1)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STRING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632321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r>
                        <a:rPr lang="en-IE" sz="24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/>
                        <a:t>myVar</a:t>
                      </a:r>
                      <a:r>
                        <a:rPr lang="en-IE" sz="2400" dirty="0"/>
                        <a:t> = </a:t>
                      </a:r>
                      <a:r>
                        <a:rPr lang="en-IE" sz="2400" dirty="0" err="1"/>
                        <a:t>myVar</a:t>
                      </a:r>
                      <a:r>
                        <a:rPr lang="en-IE" sz="2400" dirty="0"/>
                        <a:t> + 3.14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? Be Careful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179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E08940-75F2-4838-852A-D2D894D3CA63}"/>
              </a:ext>
            </a:extLst>
          </p:cNvPr>
          <p:cNvSpPr txBox="1"/>
          <p:nvPr/>
        </p:nvSpPr>
        <p:spPr>
          <a:xfrm>
            <a:off x="912286" y="11450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Fill in the Data Type of the assigned variable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can you predict the value in each case ? -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C2B18F-EFC5-4D7B-8130-6E3FCCDFE85C}"/>
              </a:ext>
            </a:extLst>
          </p:cNvPr>
          <p:cNvSpPr/>
          <p:nvPr/>
        </p:nvSpPr>
        <p:spPr>
          <a:xfrm>
            <a:off x="4930414" y="1618967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60850E5-1BA2-495B-BC81-EAF3F29CFCEB}"/>
              </a:ext>
            </a:extLst>
          </p:cNvPr>
          <p:cNvSpPr/>
          <p:nvPr/>
        </p:nvSpPr>
        <p:spPr>
          <a:xfrm>
            <a:off x="4928299" y="2144539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EBA87E6-1D25-433E-9458-FDFB038E88A4}"/>
              </a:ext>
            </a:extLst>
          </p:cNvPr>
          <p:cNvSpPr/>
          <p:nvPr/>
        </p:nvSpPr>
        <p:spPr>
          <a:xfrm>
            <a:off x="4928299" y="2729601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6E4D61-C159-4A58-8BC2-2B0C9292B547}"/>
              </a:ext>
            </a:extLst>
          </p:cNvPr>
          <p:cNvSpPr/>
          <p:nvPr/>
        </p:nvSpPr>
        <p:spPr>
          <a:xfrm>
            <a:off x="4955052" y="3339148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23C3B4E-EA52-4EED-AA5C-4888BC8CBA85}"/>
              </a:ext>
            </a:extLst>
          </p:cNvPr>
          <p:cNvSpPr/>
          <p:nvPr/>
        </p:nvSpPr>
        <p:spPr>
          <a:xfrm>
            <a:off x="4952937" y="3864720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C5F6720-20B2-44A8-87D0-9FB03F323C45}"/>
              </a:ext>
            </a:extLst>
          </p:cNvPr>
          <p:cNvSpPr/>
          <p:nvPr/>
        </p:nvSpPr>
        <p:spPr>
          <a:xfrm>
            <a:off x="4952937" y="4449782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85F262-499F-45F4-A22E-68AD1A6C8EA6}"/>
              </a:ext>
            </a:extLst>
          </p:cNvPr>
          <p:cNvSpPr/>
          <p:nvPr/>
        </p:nvSpPr>
        <p:spPr>
          <a:xfrm>
            <a:off x="4989239" y="5051575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5E456B3-D383-4A5B-BB5A-B77264A556D9}"/>
              </a:ext>
            </a:extLst>
          </p:cNvPr>
          <p:cNvSpPr/>
          <p:nvPr/>
        </p:nvSpPr>
        <p:spPr>
          <a:xfrm>
            <a:off x="4987124" y="5577147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80162AD-F2E6-4A13-A4E7-83B95B828CC1}"/>
              </a:ext>
            </a:extLst>
          </p:cNvPr>
          <p:cNvSpPr/>
          <p:nvPr/>
        </p:nvSpPr>
        <p:spPr>
          <a:xfrm>
            <a:off x="4987124" y="6162209"/>
            <a:ext cx="37740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7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Correct order but Remove </a:t>
            </a:r>
            <a:r>
              <a:rPr lang="en-IE"/>
              <a:t>INT()</a:t>
            </a:r>
            <a:endParaRPr lang="en-I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3563888" y="4796154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PREDICT what happens when </a:t>
            </a:r>
            <a:r>
              <a:rPr lang="en-IE" sz="2800" b="1" dirty="0">
                <a:solidFill>
                  <a:srgbClr val="7030A0"/>
                </a:solidFill>
              </a:rPr>
              <a:t>INT() </a:t>
            </a:r>
            <a:r>
              <a:rPr lang="en-IE" sz="2800" dirty="0"/>
              <a:t>is removed around </a:t>
            </a:r>
            <a:r>
              <a:rPr lang="en-IE" sz="2800" dirty="0" err="1"/>
              <a:t>userAge</a:t>
            </a:r>
            <a:r>
              <a:rPr lang="en-IE" sz="2800" dirty="0"/>
              <a:t> on line 2, as shown above.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837725-945E-4F1F-8AE9-1C2AED4B9C08}"/>
              </a:ext>
            </a:extLst>
          </p:cNvPr>
          <p:cNvGrpSpPr/>
          <p:nvPr/>
        </p:nvGrpSpPr>
        <p:grpSpPr>
          <a:xfrm>
            <a:off x="543812" y="1684715"/>
            <a:ext cx="6040152" cy="863904"/>
            <a:chOff x="539552" y="1772816"/>
            <a:chExt cx="6040152" cy="863904"/>
          </a:xfrm>
        </p:grpSpPr>
        <p:pic>
          <p:nvPicPr>
            <p:cNvPr id="6" name="Picture 5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100184D3-59F4-40E7-AC6B-2CC03BE48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772816"/>
              <a:ext cx="5032040" cy="86390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360F75-0438-4E74-B3E0-47B897E555EC}"/>
                </a:ext>
              </a:extLst>
            </p:cNvPr>
            <p:cNvSpPr txBox="1"/>
            <p:nvPr/>
          </p:nvSpPr>
          <p:spPr>
            <a:xfrm>
              <a:off x="539552" y="1850825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1. </a:t>
              </a:r>
              <a:endParaRPr lang="en-IE" sz="24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82576B4-F6C9-4609-BD67-8365B7E784E3}"/>
              </a:ext>
            </a:extLst>
          </p:cNvPr>
          <p:cNvGrpSpPr/>
          <p:nvPr/>
        </p:nvGrpSpPr>
        <p:grpSpPr>
          <a:xfrm>
            <a:off x="543812" y="3629042"/>
            <a:ext cx="6853733" cy="913238"/>
            <a:chOff x="580930" y="4548834"/>
            <a:chExt cx="6853733" cy="91323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BCF720C-5E3B-4C22-ADCF-82562077F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230" y="4548834"/>
              <a:ext cx="5889433" cy="91323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7018FE-8B1C-4F56-A998-93E36710A38D}"/>
                </a:ext>
              </a:extLst>
            </p:cNvPr>
            <p:cNvSpPr txBox="1"/>
            <p:nvPr/>
          </p:nvSpPr>
          <p:spPr>
            <a:xfrm>
              <a:off x="580930" y="4651510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3. </a:t>
              </a:r>
              <a:endParaRPr lang="en-IE" sz="24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3477E9-16F8-4A22-9B38-094335D8D388}"/>
              </a:ext>
            </a:extLst>
          </p:cNvPr>
          <p:cNvGrpSpPr/>
          <p:nvPr/>
        </p:nvGrpSpPr>
        <p:grpSpPr>
          <a:xfrm>
            <a:off x="543812" y="2747221"/>
            <a:ext cx="6841509" cy="707886"/>
            <a:chOff x="543812" y="2747221"/>
            <a:chExt cx="6841509" cy="707886"/>
          </a:xfrm>
        </p:grpSpPr>
        <p:pic>
          <p:nvPicPr>
            <p:cNvPr id="17" name="Picture 16" descr="A close up of a mans face&#10;&#10;Description generated with high confidence">
              <a:extLst>
                <a:ext uri="{FF2B5EF4-FFF2-40B4-BE49-F238E27FC236}">
                  <a16:creationId xmlns:a16="http://schemas.microsoft.com/office/drawing/2014/main" id="{515A915C-DD64-4570-AF53-D70F5A672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5888" y="2912707"/>
              <a:ext cx="5889433" cy="488749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8E059B-F886-43EE-874B-11C2B8C9F865}"/>
                </a:ext>
              </a:extLst>
            </p:cNvPr>
            <p:cNvSpPr txBox="1"/>
            <p:nvPr/>
          </p:nvSpPr>
          <p:spPr>
            <a:xfrm>
              <a:off x="543812" y="2747221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2. </a:t>
              </a:r>
              <a:endParaRPr lang="en-I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42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PYTHON and Data Types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EAB89B-C221-4328-9423-B99823AAFF9B}"/>
              </a:ext>
            </a:extLst>
          </p:cNvPr>
          <p:cNvSpPr txBox="1"/>
          <p:nvPr/>
        </p:nvSpPr>
        <p:spPr>
          <a:xfrm>
            <a:off x="1043609" y="1844824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Python can switch data types really easily … </a:t>
            </a:r>
          </a:p>
          <a:p>
            <a:r>
              <a:rPr lang="en-IE" sz="2800" dirty="0"/>
              <a:t>it is known as </a:t>
            </a:r>
            <a:r>
              <a:rPr lang="en-IE" sz="2800" b="1" dirty="0"/>
              <a:t>CASTING a variable.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FC4577-F9A8-4E93-A4CD-39611B360C53}"/>
              </a:ext>
            </a:extLst>
          </p:cNvPr>
          <p:cNvSpPr txBox="1"/>
          <p:nvPr/>
        </p:nvSpPr>
        <p:spPr>
          <a:xfrm>
            <a:off x="467544" y="3501008"/>
            <a:ext cx="78167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ctr"/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r>
              <a:rPr lang="en-IE" sz="2800" dirty="0"/>
              <a:t>What do you think this line will change with regard to the variable </a:t>
            </a:r>
            <a:r>
              <a:rPr lang="en-IE" sz="2800" dirty="0" err="1"/>
              <a:t>userAge</a:t>
            </a:r>
            <a:r>
              <a:rPr lang="en-I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2614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r>
              <a:rPr lang="en-IE" b="1" dirty="0">
                <a:solidFill>
                  <a:srgbClr val="7030A0"/>
                </a:solidFill>
              </a:rPr>
              <a:t>Predict what this code will print?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05C235-FEAC-4D54-9D7F-B5B46DE60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62364"/>
            <a:ext cx="8179044" cy="2448272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B7AEF87-9A70-4EFF-B0DA-DC108D141D72}"/>
              </a:ext>
            </a:extLst>
          </p:cNvPr>
          <p:cNvSpPr/>
          <p:nvPr/>
        </p:nvSpPr>
        <p:spPr>
          <a:xfrm>
            <a:off x="539552" y="3501008"/>
            <a:ext cx="439248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number will print?</a:t>
            </a:r>
          </a:p>
        </p:txBody>
      </p:sp>
    </p:spTree>
    <p:extLst>
      <p:ext uri="{BB962C8B-B14F-4D97-AF65-F5344CB8AC3E}">
        <p14:creationId xmlns:p14="http://schemas.microsoft.com/office/powerpoint/2010/main" val="18997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b="1" dirty="0">
                <a:solidFill>
                  <a:srgbClr val="7030A0"/>
                </a:solidFill>
              </a:rPr>
              <a:t>This program will output 2 lines.</a:t>
            </a:r>
            <a:br>
              <a:rPr lang="en-IE" b="1" dirty="0">
                <a:solidFill>
                  <a:srgbClr val="7030A0"/>
                </a:solidFill>
              </a:rPr>
            </a:br>
            <a:r>
              <a:rPr lang="en-IE" b="1" dirty="0">
                <a:solidFill>
                  <a:srgbClr val="7030A0"/>
                </a:solidFill>
              </a:rPr>
              <a:t>Predict the 2 lines.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18BDC-246D-4F57-B046-190D1B94B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01" y="1775281"/>
            <a:ext cx="8350997" cy="330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72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know how to write correct PYTHON?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1C6B0-A2C1-4B9C-BEB0-1C068F9CA59F}"/>
              </a:ext>
            </a:extLst>
          </p:cNvPr>
          <p:cNvSpPr txBox="1"/>
          <p:nvPr/>
        </p:nvSpPr>
        <p:spPr>
          <a:xfrm>
            <a:off x="478091" y="2564904"/>
            <a:ext cx="7787208" cy="2308324"/>
          </a:xfrm>
          <a:prstGeom prst="rect">
            <a:avLst/>
          </a:prstGeom>
          <a:solidFill>
            <a:srgbClr val="FAF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/>
              <a:t>Consult your Cheat Sheet </a:t>
            </a:r>
          </a:p>
          <a:p>
            <a:pPr algn="ctr"/>
            <a:r>
              <a:rPr lang="en-IE" sz="3600" b="1" dirty="0"/>
              <a:t>Google “python 3.6 cheat sheet”</a:t>
            </a:r>
          </a:p>
          <a:p>
            <a:pPr algn="ctr"/>
            <a:r>
              <a:rPr lang="en-IE" sz="3600" b="1" dirty="0"/>
              <a:t>Or search for Python style guides</a:t>
            </a:r>
          </a:p>
          <a:p>
            <a:pPr algn="ctr"/>
            <a:endParaRPr lang="en-I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965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6895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know how to write correct PYTHON or find out how to do stuff?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1C6B0-A2C1-4B9C-BEB0-1C068F9CA59F}"/>
              </a:ext>
            </a:extLst>
          </p:cNvPr>
          <p:cNvSpPr txBox="1"/>
          <p:nvPr/>
        </p:nvSpPr>
        <p:spPr>
          <a:xfrm>
            <a:off x="478091" y="1772816"/>
            <a:ext cx="7787208" cy="3970318"/>
          </a:xfrm>
          <a:prstGeom prst="rect">
            <a:avLst/>
          </a:prstGeom>
          <a:solidFill>
            <a:srgbClr val="FAF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>
                <a:solidFill>
                  <a:srgbClr val="7030A0"/>
                </a:solidFill>
              </a:rPr>
              <a:t>Some of the recommended sites for writing Python….</a:t>
            </a:r>
          </a:p>
          <a:p>
            <a:pPr algn="ctr"/>
            <a:r>
              <a:rPr lang="en-IE" sz="3600" b="1" dirty="0">
                <a:solidFill>
                  <a:srgbClr val="7030A0"/>
                </a:solidFill>
              </a:rPr>
              <a:t>1. docs.python.org … tutorial</a:t>
            </a:r>
          </a:p>
          <a:p>
            <a:pPr algn="ctr"/>
            <a:r>
              <a:rPr lang="en-IE" sz="3600" b="1" dirty="0">
                <a:solidFill>
                  <a:srgbClr val="7030A0"/>
                </a:solidFill>
              </a:rPr>
              <a:t>2. Runestone Academy - How to Think Like a Computer Scientist</a:t>
            </a:r>
          </a:p>
          <a:p>
            <a:pPr algn="ctr"/>
            <a:r>
              <a:rPr lang="en-IE" sz="3600" b="1" dirty="0">
                <a:solidFill>
                  <a:srgbClr val="7030A0"/>
                </a:solidFill>
              </a:rPr>
              <a:t>3. Stack Overflow</a:t>
            </a:r>
          </a:p>
          <a:p>
            <a:pPr algn="ctr"/>
            <a:endParaRPr lang="en-I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50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60231A3-CE79-421D-AFAE-C005415B235E}"/>
              </a:ext>
            </a:extLst>
          </p:cNvPr>
          <p:cNvSpPr txBox="1">
            <a:spLocks/>
          </p:cNvSpPr>
          <p:nvPr/>
        </p:nvSpPr>
        <p:spPr>
          <a:xfrm>
            <a:off x="251520" y="3326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REVISIT - </a:t>
            </a:r>
            <a:r>
              <a:rPr lang="en-US" sz="2400" dirty="0"/>
              <a:t>FIRST PROGRAM CHALLENGE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49527-CAFE-40FF-9895-51D63BD13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6200000">
            <a:off x="-400647" y="3158286"/>
            <a:ext cx="2046977" cy="857218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1ECB90-0C66-44C2-9D9D-027F5ECBF77E}"/>
              </a:ext>
            </a:extLst>
          </p:cNvPr>
          <p:cNvCxnSpPr>
            <a:cxnSpLocks/>
          </p:cNvCxnSpPr>
          <p:nvPr/>
        </p:nvCxnSpPr>
        <p:spPr>
          <a:xfrm>
            <a:off x="1115616" y="836712"/>
            <a:ext cx="0" cy="542179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3417EA-E9AB-4238-BC69-D889EB0AB39E}"/>
              </a:ext>
            </a:extLst>
          </p:cNvPr>
          <p:cNvSpPr txBox="1"/>
          <p:nvPr/>
        </p:nvSpPr>
        <p:spPr>
          <a:xfrm>
            <a:off x="1251582" y="1087846"/>
            <a:ext cx="7568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0. </a:t>
            </a:r>
            <a:r>
              <a:rPr lang="en-IE" sz="4000" dirty="0"/>
              <a:t>Ask the user of your program for their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7EE538-F31C-42D2-A091-1A1BACFE0751}"/>
              </a:ext>
            </a:extLst>
          </p:cNvPr>
          <p:cNvSpPr txBox="1"/>
          <p:nvPr/>
        </p:nvSpPr>
        <p:spPr>
          <a:xfrm>
            <a:off x="1251583" y="3625440"/>
            <a:ext cx="7454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4000" dirty="0"/>
              <a:t>Calculate their age this year.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025FB7-C53D-4FFC-B698-40725DB4CB19}"/>
              </a:ext>
            </a:extLst>
          </p:cNvPr>
          <p:cNvSpPr txBox="1"/>
          <p:nvPr/>
        </p:nvSpPr>
        <p:spPr>
          <a:xfrm>
            <a:off x="1270104" y="4450178"/>
            <a:ext cx="7435941" cy="1323439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3. </a:t>
            </a:r>
            <a:r>
              <a:rPr lang="en-IE" sz="4000" dirty="0"/>
              <a:t>Print out a message with their name and age in the message.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E8AC5-63BC-4A6C-AA83-52A3F3F8AC0C}"/>
              </a:ext>
            </a:extLst>
          </p:cNvPr>
          <p:cNvSpPr txBox="1"/>
          <p:nvPr/>
        </p:nvSpPr>
        <p:spPr>
          <a:xfrm>
            <a:off x="1251583" y="2302001"/>
            <a:ext cx="7229538" cy="1323439"/>
          </a:xfrm>
          <a:prstGeom prst="rect">
            <a:avLst/>
          </a:prstGeom>
          <a:solidFill>
            <a:schemeClr val="bg1">
              <a:lumMod val="65000"/>
              <a:alpha val="1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4000" dirty="0"/>
              <a:t>Ask the user for the year they were born.</a:t>
            </a:r>
          </a:p>
        </p:txBody>
      </p:sp>
    </p:spTree>
    <p:extLst>
      <p:ext uri="{BB962C8B-B14F-4D97-AF65-F5344CB8AC3E}">
        <p14:creationId xmlns:p14="http://schemas.microsoft.com/office/powerpoint/2010/main" val="116565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181186" y="66670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lvl="1"/>
            <a:r>
              <a:rPr lang="en-IE" sz="4000" dirty="0"/>
              <a:t> Assign Variables</a:t>
            </a:r>
          </a:p>
          <a:p>
            <a:pPr lvl="1"/>
            <a:r>
              <a:rPr lang="en-IE" sz="4000" dirty="0"/>
              <a:t> Use Data Types</a:t>
            </a:r>
          </a:p>
          <a:p>
            <a:pPr lvl="1"/>
            <a:r>
              <a:rPr lang="en-IE" sz="4000" dirty="0"/>
              <a:t> CAST variables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47C79-FF84-4BD8-89CE-C5070B2E3B15}"/>
              </a:ext>
            </a:extLst>
          </p:cNvPr>
          <p:cNvSpPr txBox="1"/>
          <p:nvPr/>
        </p:nvSpPr>
        <p:spPr>
          <a:xfrm>
            <a:off x="211766" y="6114158"/>
            <a:ext cx="8896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2.16 students should be able to use data types that are common to procedural high-level languages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60231A3-CE79-421D-AFAE-C005415B235E}"/>
              </a:ext>
            </a:extLst>
          </p:cNvPr>
          <p:cNvSpPr txBox="1">
            <a:spLocks/>
          </p:cNvSpPr>
          <p:nvPr/>
        </p:nvSpPr>
        <p:spPr>
          <a:xfrm>
            <a:off x="251520" y="3326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optional CHALLENGE</a:t>
            </a:r>
          </a:p>
          <a:p>
            <a:r>
              <a:rPr lang="en-US" sz="3600" dirty="0"/>
              <a:t>Write the program using only variables </a:t>
            </a:r>
          </a:p>
          <a:p>
            <a:r>
              <a:rPr lang="en-US" sz="3600" dirty="0"/>
              <a:t>(The number 2018 not allowed)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49527-CAFE-40FF-9895-51D63BD13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6200000">
            <a:off x="-418844" y="3324392"/>
            <a:ext cx="2046977" cy="857218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1ECB90-0C66-44C2-9D9D-027F5ECBF77E}"/>
              </a:ext>
            </a:extLst>
          </p:cNvPr>
          <p:cNvCxnSpPr>
            <a:cxnSpLocks/>
          </p:cNvCxnSpPr>
          <p:nvPr/>
        </p:nvCxnSpPr>
        <p:spPr>
          <a:xfrm>
            <a:off x="1018544" y="1989144"/>
            <a:ext cx="29420" cy="409059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3417EA-E9AB-4238-BC69-D889EB0AB39E}"/>
              </a:ext>
            </a:extLst>
          </p:cNvPr>
          <p:cNvSpPr txBox="1"/>
          <p:nvPr/>
        </p:nvSpPr>
        <p:spPr>
          <a:xfrm>
            <a:off x="1179634" y="2153448"/>
            <a:ext cx="756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>
                <a:solidFill>
                  <a:srgbClr val="FF0000"/>
                </a:solidFill>
              </a:rPr>
              <a:t>0. </a:t>
            </a:r>
            <a:r>
              <a:rPr lang="en-IE" sz="2800" dirty="0"/>
              <a:t>As before 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7EE538-F31C-42D2-A091-1A1BACFE0751}"/>
              </a:ext>
            </a:extLst>
          </p:cNvPr>
          <p:cNvSpPr txBox="1"/>
          <p:nvPr/>
        </p:nvSpPr>
        <p:spPr>
          <a:xfrm>
            <a:off x="1176664" y="3403497"/>
            <a:ext cx="75984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3600" dirty="0">
                <a:cs typeface="Courier New" panose="02070309020205020404" pitchFamily="49" charset="0"/>
              </a:rPr>
              <a:t>2018 – Google “python how to get the current year”</a:t>
            </a:r>
            <a:endParaRPr lang="en-IE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025FB7-C53D-4FFC-B698-40725DB4CB19}"/>
              </a:ext>
            </a:extLst>
          </p:cNvPr>
          <p:cNvSpPr txBox="1"/>
          <p:nvPr/>
        </p:nvSpPr>
        <p:spPr>
          <a:xfrm>
            <a:off x="1187624" y="5085184"/>
            <a:ext cx="7435941" cy="954107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dirty="0">
                <a:solidFill>
                  <a:srgbClr val="FF0000"/>
                </a:solidFill>
              </a:rPr>
              <a:t>3. </a:t>
            </a:r>
            <a:r>
              <a:rPr lang="en-IE" sz="2800" dirty="0"/>
              <a:t>As before … but watch your variable names in line 2.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E8AC5-63BC-4A6C-AA83-52A3F3F8AC0C}"/>
              </a:ext>
            </a:extLst>
          </p:cNvPr>
          <p:cNvSpPr txBox="1"/>
          <p:nvPr/>
        </p:nvSpPr>
        <p:spPr>
          <a:xfrm>
            <a:off x="1174396" y="2634387"/>
            <a:ext cx="7229538" cy="523220"/>
          </a:xfrm>
          <a:prstGeom prst="rect">
            <a:avLst/>
          </a:prstGeom>
          <a:solidFill>
            <a:schemeClr val="bg1">
              <a:lumMod val="65000"/>
              <a:alpha val="1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dirty="0">
                <a:solidFill>
                  <a:srgbClr val="FF0000"/>
                </a:solidFill>
              </a:rPr>
              <a:t>1. </a:t>
            </a:r>
            <a:r>
              <a:rPr lang="en-IE" sz="2800" dirty="0"/>
              <a:t>As before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896905-DD0C-44B0-8293-FA221455E869}"/>
              </a:ext>
            </a:extLst>
          </p:cNvPr>
          <p:cNvSpPr txBox="1"/>
          <p:nvPr/>
        </p:nvSpPr>
        <p:spPr>
          <a:xfrm>
            <a:off x="150740" y="6112216"/>
            <a:ext cx="8745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 students should be able to explain how the power of computing enables different solutions to difficult problems</a:t>
            </a:r>
          </a:p>
        </p:txBody>
      </p:sp>
    </p:spTree>
    <p:extLst>
      <p:ext uri="{BB962C8B-B14F-4D97-AF65-F5344CB8AC3E}">
        <p14:creationId xmlns:p14="http://schemas.microsoft.com/office/powerpoint/2010/main" val="411001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51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Sample Code for </a:t>
            </a:r>
            <a:br>
              <a:rPr lang="en-IE" dirty="0"/>
            </a:br>
            <a:r>
              <a:rPr lang="en-IE" dirty="0"/>
              <a:t>(enhanced) First Challenge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9AD8FDE-BBB8-47A9-85B9-05B84F32C547}"/>
              </a:ext>
            </a:extLst>
          </p:cNvPr>
          <p:cNvGrpSpPr/>
          <p:nvPr/>
        </p:nvGrpSpPr>
        <p:grpSpPr>
          <a:xfrm>
            <a:off x="221473" y="1700808"/>
            <a:ext cx="8701053" cy="4603650"/>
            <a:chOff x="442947" y="1700808"/>
            <a:chExt cx="8701053" cy="4603650"/>
          </a:xfrm>
        </p:grpSpPr>
        <p:pic>
          <p:nvPicPr>
            <p:cNvPr id="13" name="Picture 12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BBE98C92-EE34-4BA5-BEA8-2D096D1C5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947" y="1700808"/>
              <a:ext cx="8701053" cy="4603650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337B4CE-0819-4F49-A419-FE6B4C00631A}"/>
                </a:ext>
              </a:extLst>
            </p:cNvPr>
            <p:cNvGrpSpPr/>
            <p:nvPr/>
          </p:nvGrpSpPr>
          <p:grpSpPr>
            <a:xfrm>
              <a:off x="2699792" y="4239860"/>
              <a:ext cx="5832648" cy="523220"/>
              <a:chOff x="2699792" y="4239860"/>
              <a:chExt cx="5832648" cy="523220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F3BD678-E316-49E7-AA5A-819645CC1E6F}"/>
                  </a:ext>
                </a:extLst>
              </p:cNvPr>
              <p:cNvSpPr txBox="1"/>
              <p:nvPr/>
            </p:nvSpPr>
            <p:spPr>
              <a:xfrm>
                <a:off x="3707904" y="4239860"/>
                <a:ext cx="4824536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/>
                  <a:t>CHANGE THIS LINE OF CODE</a:t>
                </a:r>
              </a:p>
            </p:txBody>
          </p:sp>
          <p:sp>
            <p:nvSpPr>
              <p:cNvPr id="5" name="Arrow: Left 4">
                <a:extLst>
                  <a:ext uri="{FF2B5EF4-FFF2-40B4-BE49-F238E27FC236}">
                    <a16:creationId xmlns:a16="http://schemas.microsoft.com/office/drawing/2014/main" id="{28280C28-215A-4D16-871A-5A155D090C41}"/>
                  </a:ext>
                </a:extLst>
              </p:cNvPr>
              <p:cNvSpPr/>
              <p:nvPr/>
            </p:nvSpPr>
            <p:spPr>
              <a:xfrm>
                <a:off x="2699792" y="4321450"/>
                <a:ext cx="1008112" cy="360040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5782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385403">
            <a:off x="6591422" y="76315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I am able to:</a:t>
            </a:r>
          </a:p>
          <a:p>
            <a:pPr lvl="1"/>
            <a:r>
              <a:rPr lang="en-IE" sz="3600" dirty="0"/>
              <a:t> Assign Variables</a:t>
            </a:r>
          </a:p>
          <a:p>
            <a:pPr lvl="1"/>
            <a:r>
              <a:rPr lang="en-IE" sz="3600" dirty="0"/>
              <a:t> Use Data Types</a:t>
            </a:r>
          </a:p>
          <a:p>
            <a:pPr lvl="1"/>
            <a:r>
              <a:rPr lang="en-IE" sz="3600" dirty="0"/>
              <a:t> CAST variables</a:t>
            </a:r>
          </a:p>
        </p:txBody>
      </p:sp>
    </p:spTree>
    <p:extLst>
      <p:ext uri="{BB962C8B-B14F-4D97-AF65-F5344CB8AC3E}">
        <p14:creationId xmlns:p14="http://schemas.microsoft.com/office/powerpoint/2010/main" val="192560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Previously we looked at </a:t>
            </a:r>
            <a:br>
              <a:rPr lang="en-IE" dirty="0"/>
            </a:br>
            <a:r>
              <a:rPr lang="en-IE" sz="4900" dirty="0"/>
              <a:t>how to write a program to …..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611560" y="1868232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4000" dirty="0"/>
              <a:t>Ask the user of your program for their age.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920D9-B7C9-4169-869B-34E05E491623}"/>
              </a:ext>
            </a:extLst>
          </p:cNvPr>
          <p:cNvSpPr txBox="1"/>
          <p:nvPr/>
        </p:nvSpPr>
        <p:spPr>
          <a:xfrm>
            <a:off x="611560" y="3254561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4000" dirty="0"/>
              <a:t>Add 100 to their 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EFBA29-B606-4A2E-A5F7-CF105FE71FDE}"/>
              </a:ext>
            </a:extLst>
          </p:cNvPr>
          <p:cNvSpPr txBox="1"/>
          <p:nvPr/>
        </p:nvSpPr>
        <p:spPr>
          <a:xfrm>
            <a:off x="576375" y="4025337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3. </a:t>
            </a:r>
            <a:r>
              <a:rPr lang="en-IE" sz="4000" dirty="0"/>
              <a:t>Print out their age in 100 years.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23A860-377F-4BA3-A587-D2CE04D30661}"/>
              </a:ext>
            </a:extLst>
          </p:cNvPr>
          <p:cNvSpPr txBox="1"/>
          <p:nvPr/>
        </p:nvSpPr>
        <p:spPr>
          <a:xfrm>
            <a:off x="53244" y="6309320"/>
            <a:ext cx="9037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1.22 students should be able to read, write, test, and modify computer programs</a:t>
            </a:r>
          </a:p>
        </p:txBody>
      </p:sp>
    </p:spTree>
    <p:extLst>
      <p:ext uri="{BB962C8B-B14F-4D97-AF65-F5344CB8AC3E}">
        <p14:creationId xmlns:p14="http://schemas.microsoft.com/office/powerpoint/2010/main" val="139731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Remember this first program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920D9-B7C9-4169-869B-34E05E491623}"/>
              </a:ext>
            </a:extLst>
          </p:cNvPr>
          <p:cNvSpPr txBox="1"/>
          <p:nvPr/>
        </p:nvSpPr>
        <p:spPr>
          <a:xfrm>
            <a:off x="565312" y="3282611"/>
            <a:ext cx="20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2400" dirty="0"/>
              <a:t>Add 100 to their 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EFBA29-B606-4A2E-A5F7-CF105FE71FDE}"/>
              </a:ext>
            </a:extLst>
          </p:cNvPr>
          <p:cNvSpPr txBox="1"/>
          <p:nvPr/>
        </p:nvSpPr>
        <p:spPr>
          <a:xfrm>
            <a:off x="611560" y="4412167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</a:t>
            </a:r>
            <a:r>
              <a:rPr lang="en-IE" sz="2400" dirty="0">
                <a:solidFill>
                  <a:srgbClr val="FF0000"/>
                </a:solidFill>
              </a:rPr>
              <a:t>. </a:t>
            </a:r>
            <a:r>
              <a:rPr lang="en-IE" sz="2400" dirty="0"/>
              <a:t>Print out their age in 100 years.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F475C6-1BEF-4241-B6E8-4689A59A5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82611"/>
            <a:ext cx="5914771" cy="8821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509CBB-D6A7-4C70-BA3D-CD74952DFC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007" y="4654125"/>
            <a:ext cx="5889433" cy="9132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93CA04-F8EB-4362-991C-002954823E14}"/>
              </a:ext>
            </a:extLst>
          </p:cNvPr>
          <p:cNvSpPr txBox="1"/>
          <p:nvPr/>
        </p:nvSpPr>
        <p:spPr>
          <a:xfrm>
            <a:off x="565312" y="1445224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2400" dirty="0"/>
              <a:t>Ask the user of your program for their age.</a:t>
            </a:r>
          </a:p>
        </p:txBody>
      </p:sp>
      <p:pic>
        <p:nvPicPr>
          <p:cNvPr id="13" name="Picture 12" descr="A close up of a logo&#10;&#10;Description generated with high confidence">
            <a:extLst>
              <a:ext uri="{FF2B5EF4-FFF2-40B4-BE49-F238E27FC236}">
                <a16:creationId xmlns:a16="http://schemas.microsoft.com/office/drawing/2014/main" id="{30E48783-BC35-4654-A5C8-BE2917E48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61026"/>
            <a:ext cx="5032040" cy="86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0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Assigning a Variable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565312" y="1445224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2400" dirty="0"/>
              <a:t>Ask the user of your program for their age.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11D11CC-E5F6-4035-B4D9-9D2BF37F8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61026"/>
            <a:ext cx="5032040" cy="8639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11E7C50-BD0F-4175-8526-D2300A822BC6}"/>
              </a:ext>
            </a:extLst>
          </p:cNvPr>
          <p:cNvSpPr txBox="1"/>
          <p:nvPr/>
        </p:nvSpPr>
        <p:spPr>
          <a:xfrm>
            <a:off x="1147275" y="3429000"/>
            <a:ext cx="6433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err="1"/>
              <a:t>userAge</a:t>
            </a:r>
            <a:r>
              <a:rPr lang="en-IE" sz="2800" dirty="0"/>
              <a:t> is an example of a Variable.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B50142-8EFB-420E-8C7D-0A3AB6C0AD6A}"/>
              </a:ext>
            </a:extLst>
          </p:cNvPr>
          <p:cNvSpPr txBox="1"/>
          <p:nvPr/>
        </p:nvSpPr>
        <p:spPr>
          <a:xfrm>
            <a:off x="215516" y="4307612"/>
            <a:ext cx="8712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We could have called it </a:t>
            </a:r>
            <a:r>
              <a:rPr lang="en-IE" sz="2800" b="1" dirty="0" err="1"/>
              <a:t>User_Age</a:t>
            </a:r>
            <a:r>
              <a:rPr lang="en-IE" sz="2800" b="1" dirty="0"/>
              <a:t> </a:t>
            </a:r>
            <a:r>
              <a:rPr lang="en-IE" sz="2800" dirty="0"/>
              <a:t>or </a:t>
            </a:r>
            <a:r>
              <a:rPr lang="en-IE" sz="2800" b="1" dirty="0" err="1"/>
              <a:t>ageOfStudent</a:t>
            </a:r>
            <a:r>
              <a:rPr lang="en-IE" sz="2800" dirty="0"/>
              <a:t>. It is up to the programmer.</a:t>
            </a:r>
          </a:p>
          <a:p>
            <a:r>
              <a:rPr lang="en-IE" sz="2800" dirty="0"/>
              <a:t>In Python, input from the user is in the form a </a:t>
            </a:r>
            <a:r>
              <a:rPr lang="en-IE" sz="4000" b="1" dirty="0"/>
              <a:t>STRING.</a:t>
            </a:r>
          </a:p>
        </p:txBody>
      </p:sp>
    </p:spTree>
    <p:extLst>
      <p:ext uri="{BB962C8B-B14F-4D97-AF65-F5344CB8AC3E}">
        <p14:creationId xmlns:p14="http://schemas.microsoft.com/office/powerpoint/2010/main" val="10106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D8AB37-E8DA-4E4A-9EC5-80145AF8397D}"/>
              </a:ext>
            </a:extLst>
          </p:cNvPr>
          <p:cNvSpPr/>
          <p:nvPr/>
        </p:nvSpPr>
        <p:spPr>
          <a:xfrm>
            <a:off x="765920" y="3140968"/>
            <a:ext cx="7920880" cy="2650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Assigning a Variable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E387C9E-C38F-4C96-980D-6ED3F3A42A1E}"/>
              </a:ext>
            </a:extLst>
          </p:cNvPr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variable is a piece of memory that stores a value. </a:t>
            </a:r>
          </a:p>
          <a:p>
            <a:r>
              <a:rPr lang="en-US" dirty="0"/>
              <a:t>The name of the piece of memory is the name of the variable.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US" dirty="0"/>
              <a:t> for example)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17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Font typeface="Arial" pitchFamily="34" charset="0"/>
              <a:buNone/>
            </a:pPr>
            <a:r>
              <a:rPr lang="en-US" b="1" i="1" dirty="0"/>
              <a:t>		The equals sign means assign.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/>
              <a:t>(store the value on the right (17) in the variable on the left(</a:t>
            </a:r>
            <a:r>
              <a:rPr lang="en-US" dirty="0" err="1"/>
              <a:t>myVar</a:t>
            </a:r>
            <a:r>
              <a:rPr lang="en-US" dirty="0"/>
              <a:t>)) </a:t>
            </a:r>
          </a:p>
        </p:txBody>
      </p:sp>
    </p:spTree>
    <p:extLst>
      <p:ext uri="{BB962C8B-B14F-4D97-AF65-F5344CB8AC3E}">
        <p14:creationId xmlns:p14="http://schemas.microsoft.com/office/powerpoint/2010/main" val="41020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Variables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1E7C50-BD0F-4175-8526-D2300A822BC6}"/>
              </a:ext>
            </a:extLst>
          </p:cNvPr>
          <p:cNvSpPr txBox="1"/>
          <p:nvPr/>
        </p:nvSpPr>
        <p:spPr>
          <a:xfrm>
            <a:off x="1738536" y="4104431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err="1"/>
              <a:t>newAge</a:t>
            </a:r>
            <a:r>
              <a:rPr lang="en-IE" sz="2800" b="1" dirty="0"/>
              <a:t> </a:t>
            </a:r>
            <a:r>
              <a:rPr lang="en-IE" sz="2800" dirty="0"/>
              <a:t>and</a:t>
            </a:r>
            <a:r>
              <a:rPr lang="en-IE" sz="2800" b="1" dirty="0"/>
              <a:t> </a:t>
            </a:r>
            <a:r>
              <a:rPr lang="en-IE" sz="4000" b="1" dirty="0" err="1"/>
              <a:t>userAge</a:t>
            </a:r>
            <a:r>
              <a:rPr lang="en-IE" sz="2800" dirty="0"/>
              <a:t> </a:t>
            </a:r>
          </a:p>
          <a:p>
            <a:pPr algn="ctr"/>
            <a:r>
              <a:rPr lang="en-IE" sz="2800" dirty="0"/>
              <a:t>are the 2 variables.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002E81-4921-49E4-BF7D-E4053D4D49D1}"/>
              </a:ext>
            </a:extLst>
          </p:cNvPr>
          <p:cNvSpPr txBox="1"/>
          <p:nvPr/>
        </p:nvSpPr>
        <p:spPr>
          <a:xfrm>
            <a:off x="467544" y="1602511"/>
            <a:ext cx="20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2400" dirty="0"/>
              <a:t>Add 100 to their age.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3B3073-4BAF-4F35-9167-6F15A6910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628964"/>
            <a:ext cx="5914771" cy="8821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A0CD727-FD07-48B7-A4AA-7D04853EE13A}"/>
              </a:ext>
            </a:extLst>
          </p:cNvPr>
          <p:cNvSpPr txBox="1"/>
          <p:nvPr/>
        </p:nvSpPr>
        <p:spPr>
          <a:xfrm>
            <a:off x="1107237" y="3075057"/>
            <a:ext cx="6433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/>
              <a:t>Name the 2 variables above.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65245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Variables store 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1E7C50-BD0F-4175-8526-D2300A822BC6}"/>
              </a:ext>
            </a:extLst>
          </p:cNvPr>
          <p:cNvSpPr txBox="1"/>
          <p:nvPr/>
        </p:nvSpPr>
        <p:spPr>
          <a:xfrm>
            <a:off x="524744" y="2728274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err="1"/>
              <a:t>newAge</a:t>
            </a:r>
            <a:r>
              <a:rPr lang="en-IE" sz="2800" b="1" dirty="0"/>
              <a:t> </a:t>
            </a:r>
            <a:r>
              <a:rPr lang="en-IE" sz="2800" dirty="0"/>
              <a:t>and</a:t>
            </a:r>
            <a:r>
              <a:rPr lang="en-IE" sz="2800" b="1" dirty="0"/>
              <a:t> </a:t>
            </a:r>
            <a:r>
              <a:rPr lang="en-IE" sz="4000" b="1" dirty="0" err="1"/>
              <a:t>userAge</a:t>
            </a:r>
            <a:r>
              <a:rPr lang="en-IE" sz="2800" dirty="0"/>
              <a:t> store different types of data. How do you think they are different?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002E81-4921-49E4-BF7D-E4053D4D49D1}"/>
              </a:ext>
            </a:extLst>
          </p:cNvPr>
          <p:cNvSpPr txBox="1"/>
          <p:nvPr/>
        </p:nvSpPr>
        <p:spPr>
          <a:xfrm>
            <a:off x="467544" y="1602511"/>
            <a:ext cx="20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2400" dirty="0"/>
              <a:t>Add 100 to their age.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3B3073-4BAF-4F35-9167-6F15A6910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628964"/>
            <a:ext cx="5914771" cy="8821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6B08A2-F45A-402D-9B2C-C781DEE7AD0F}"/>
              </a:ext>
            </a:extLst>
          </p:cNvPr>
          <p:cNvSpPr txBox="1"/>
          <p:nvPr/>
        </p:nvSpPr>
        <p:spPr>
          <a:xfrm>
            <a:off x="544623" y="4084255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err="1"/>
              <a:t>userAge</a:t>
            </a:r>
            <a:r>
              <a:rPr lang="en-IE" sz="2800" dirty="0"/>
              <a:t>  stores data in the form of a STRING.</a:t>
            </a:r>
          </a:p>
          <a:p>
            <a:r>
              <a:rPr lang="en-IE" sz="4000" b="1" dirty="0" err="1"/>
              <a:t>newAge</a:t>
            </a:r>
            <a:r>
              <a:rPr lang="en-IE" sz="2800" dirty="0"/>
              <a:t>  stores data in the form of an INTEGER.</a:t>
            </a:r>
          </a:p>
          <a:p>
            <a:endParaRPr lang="en-IE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D58396-B455-4D35-BE63-4FF197F3A122}"/>
              </a:ext>
            </a:extLst>
          </p:cNvPr>
          <p:cNvSpPr txBox="1"/>
          <p:nvPr/>
        </p:nvSpPr>
        <p:spPr>
          <a:xfrm>
            <a:off x="171195" y="6055789"/>
            <a:ext cx="8451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2.18 students should be able to collect, store and sort both continuous and discrete data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36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0478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0000"/>
                </a:solidFill>
              </a:rPr>
              <a:t>4</a:t>
            </a:r>
            <a:r>
              <a:rPr lang="en-IE" dirty="0"/>
              <a:t> most common </a:t>
            </a:r>
            <a:r>
              <a:rPr lang="en-IE" dirty="0">
                <a:solidFill>
                  <a:srgbClr val="FF0000"/>
                </a:solidFill>
              </a:rPr>
              <a:t>DATA TYPES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EAB89B-C221-4328-9423-B99823AAFF9B}"/>
              </a:ext>
            </a:extLst>
          </p:cNvPr>
          <p:cNvSpPr txBox="1"/>
          <p:nvPr/>
        </p:nvSpPr>
        <p:spPr>
          <a:xfrm rot="20769849">
            <a:off x="618517" y="1673717"/>
            <a:ext cx="53547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A</a:t>
            </a:r>
            <a:r>
              <a:rPr lang="en-IE" sz="4000" b="1" dirty="0"/>
              <a:t> </a:t>
            </a:r>
            <a:r>
              <a:rPr lang="en-IE" sz="4000" b="1" u="sng" dirty="0"/>
              <a:t>STR</a:t>
            </a:r>
            <a:r>
              <a:rPr lang="en-IE" sz="4000" b="1" dirty="0"/>
              <a:t>ING </a:t>
            </a:r>
            <a:r>
              <a:rPr lang="en-IE" sz="2800" dirty="0"/>
              <a:t>is a data type for characters (“A” or “1”)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6DC97D-AF1E-4136-9C41-DF77A8B7A998}"/>
              </a:ext>
            </a:extLst>
          </p:cNvPr>
          <p:cNvSpPr txBox="1"/>
          <p:nvPr/>
        </p:nvSpPr>
        <p:spPr>
          <a:xfrm rot="21036629">
            <a:off x="3871989" y="2042942"/>
            <a:ext cx="47257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An</a:t>
            </a:r>
            <a:r>
              <a:rPr lang="en-IE" sz="4000" b="1" dirty="0"/>
              <a:t> </a:t>
            </a:r>
            <a:r>
              <a:rPr lang="en-IE" sz="4000" b="1" u="sng" dirty="0"/>
              <a:t>INT</a:t>
            </a:r>
            <a:r>
              <a:rPr lang="en-IE" sz="4000" b="1" dirty="0"/>
              <a:t>EGER </a:t>
            </a:r>
            <a:r>
              <a:rPr lang="en-IE" sz="2800" dirty="0"/>
              <a:t>is a data type for whole numbers (-2 or 45).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69AF74-6FEC-4B1C-B051-5EEAE2C0E88D}"/>
              </a:ext>
            </a:extLst>
          </p:cNvPr>
          <p:cNvSpPr txBox="1"/>
          <p:nvPr/>
        </p:nvSpPr>
        <p:spPr>
          <a:xfrm rot="856212">
            <a:off x="144733" y="3629417"/>
            <a:ext cx="4336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A</a:t>
            </a:r>
            <a:r>
              <a:rPr lang="en-IE" sz="4000" b="1" dirty="0"/>
              <a:t> </a:t>
            </a:r>
            <a:r>
              <a:rPr lang="en-IE" sz="4000" b="1" u="sng" dirty="0"/>
              <a:t>FLOAT</a:t>
            </a:r>
            <a:r>
              <a:rPr lang="en-IE" sz="4000" b="1" dirty="0"/>
              <a:t> </a:t>
            </a:r>
            <a:r>
              <a:rPr lang="en-IE" sz="2800" dirty="0"/>
              <a:t>is a data type for decimal numbers. </a:t>
            </a:r>
          </a:p>
          <a:p>
            <a:r>
              <a:rPr lang="en-IE" sz="2800" dirty="0"/>
              <a:t>(3.14 or -10.93).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182EFF-F374-429E-A00E-3DBBB135D587}"/>
              </a:ext>
            </a:extLst>
          </p:cNvPr>
          <p:cNvSpPr txBox="1"/>
          <p:nvPr/>
        </p:nvSpPr>
        <p:spPr>
          <a:xfrm rot="20122257">
            <a:off x="4121394" y="4003408"/>
            <a:ext cx="47257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A</a:t>
            </a:r>
            <a:r>
              <a:rPr lang="en-IE" sz="4000" b="1" dirty="0"/>
              <a:t> </a:t>
            </a:r>
            <a:r>
              <a:rPr lang="en-IE" sz="4000" b="1" u="sng" dirty="0"/>
              <a:t>BOOL</a:t>
            </a:r>
            <a:r>
              <a:rPr lang="en-IE" sz="4000" b="1" dirty="0"/>
              <a:t>EAN </a:t>
            </a:r>
            <a:r>
              <a:rPr lang="en-IE" sz="2800" dirty="0"/>
              <a:t>is a data type for True or False.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0408E2-34AB-4B65-82CA-34E597C84B60}"/>
              </a:ext>
            </a:extLst>
          </p:cNvPr>
          <p:cNvSpPr txBox="1"/>
          <p:nvPr/>
        </p:nvSpPr>
        <p:spPr>
          <a:xfrm>
            <a:off x="173206" y="6048926"/>
            <a:ext cx="8696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2.16 students should be able to use data types that are common to procedural high-level languages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377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7143</TotalTime>
  <Words>1536</Words>
  <Application>Microsoft Office PowerPoint</Application>
  <PresentationFormat>On-screen Show (4:3)</PresentationFormat>
  <Paragraphs>191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1_Office Theme</vt:lpstr>
      <vt:lpstr>2_Office Theme</vt:lpstr>
      <vt:lpstr>Learning to Program in Python</vt:lpstr>
      <vt:lpstr>Learning Intentions</vt:lpstr>
      <vt:lpstr>Previously we looked at  how to write a program to …..</vt:lpstr>
      <vt:lpstr>Remember this first program</vt:lpstr>
      <vt:lpstr>Assigning a Variable</vt:lpstr>
      <vt:lpstr>Assigning a Variable</vt:lpstr>
      <vt:lpstr>Variables</vt:lpstr>
      <vt:lpstr>Variables store Data</vt:lpstr>
      <vt:lpstr>4 most common DATA TYPES</vt:lpstr>
      <vt:lpstr>type(x) gives you the DATA TYPE</vt:lpstr>
      <vt:lpstr>Variables store different  Types of Data</vt:lpstr>
      <vt:lpstr>PowerPoint Presentation</vt:lpstr>
      <vt:lpstr>Correct order but Remove INT()</vt:lpstr>
      <vt:lpstr>PYTHON and Data Types</vt:lpstr>
      <vt:lpstr>Predict what this code will print?</vt:lpstr>
      <vt:lpstr>This program will output 2 lines. Predict the 2 lines.</vt:lpstr>
      <vt:lpstr>How do you know how to write correct PYTHON?</vt:lpstr>
      <vt:lpstr>How do you know how to write correct PYTHON or find out how to do stuff?</vt:lpstr>
      <vt:lpstr>PowerPoint Presentation</vt:lpstr>
      <vt:lpstr>PowerPoint Presentation</vt:lpstr>
      <vt:lpstr>Sample Code for  (enhanced) First Challenge</vt:lpstr>
      <vt:lpstr>Learning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CCS;PB</dc:creator>
  <cp:lastModifiedBy>Paul Behan</cp:lastModifiedBy>
  <cp:revision>101</cp:revision>
  <dcterms:created xsi:type="dcterms:W3CDTF">2013-05-23T11:58:22Z</dcterms:created>
  <dcterms:modified xsi:type="dcterms:W3CDTF">2018-03-19T18:16:12Z</dcterms:modified>
</cp:coreProperties>
</file>