
<file path=[Content_Types].xml><?xml version="1.0" encoding="utf-8"?>
<Types xmlns="http://schemas.openxmlformats.org/package/2006/content-types">
  <Default Extension="png" ContentType="image/png"/>
  <Default Extension="png&amp;ehk=H" ContentType="image/png"/>
  <Default Extension="jpeg" ContentType="image/jpeg"/>
  <Default Extension="rels" ContentType="application/vnd.openxmlformats-package.relationships+xml"/>
  <Default Extension="xml" ContentType="application/xml"/>
  <Default Extension="jpg&amp;ehk=qP8SYZNcVvQJKYjeFmtgvA&amp;r=0&amp;pid=OfficeInsert" ContentType="image/jpeg"/>
  <Default Extension="jpg&amp;ehk=yRzK0NCfYGUWv7LC81inQw&amp;r=0&amp;pid=OfficeInsert" ContentType="image/jpeg"/>
  <Default Extension="png&amp;ehk=OTXc08G4oHYjnA33wvKmnw&amp;r=0&amp;pid=OfficeInsert" ContentType="image/png"/>
  <Default Extension="png&amp;ehk=SQdHOlSezA5jx2Um2t6eAg&amp;r=0&amp;pid=OfficeInsert" ContentType="image/p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48" r:id="rId2"/>
  </p:sldMasterIdLst>
  <p:notesMasterIdLst>
    <p:notesMasterId r:id="rId21"/>
  </p:notesMasterIdLst>
  <p:sldIdLst>
    <p:sldId id="256" r:id="rId3"/>
    <p:sldId id="259" r:id="rId4"/>
    <p:sldId id="291" r:id="rId5"/>
    <p:sldId id="282" r:id="rId6"/>
    <p:sldId id="283" r:id="rId7"/>
    <p:sldId id="284" r:id="rId8"/>
    <p:sldId id="292" r:id="rId9"/>
    <p:sldId id="289" r:id="rId10"/>
    <p:sldId id="294" r:id="rId11"/>
    <p:sldId id="299" r:id="rId12"/>
    <p:sldId id="295" r:id="rId13"/>
    <p:sldId id="296" r:id="rId14"/>
    <p:sldId id="297" r:id="rId15"/>
    <p:sldId id="300" r:id="rId16"/>
    <p:sldId id="298" r:id="rId17"/>
    <p:sldId id="277" r:id="rId18"/>
    <p:sldId id="278" r:id="rId19"/>
    <p:sldId id="26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0" autoAdjust="0"/>
    <p:restoredTop sz="83042" autoAdjust="0"/>
  </p:normalViewPr>
  <p:slideViewPr>
    <p:cSldViewPr>
      <p:cViewPr varScale="1">
        <p:scale>
          <a:sx n="72" d="100"/>
          <a:sy n="72" d="100"/>
        </p:scale>
        <p:origin x="1762" y="58"/>
      </p:cViewPr>
      <p:guideLst>
        <p:guide orient="horz" pos="2160"/>
        <p:guide pos="2880"/>
      </p:guideLst>
    </p:cSldViewPr>
  </p:slideViewPr>
  <p:outlineViewPr>
    <p:cViewPr>
      <p:scale>
        <a:sx n="33" d="100"/>
        <a:sy n="33" d="100"/>
      </p:scale>
      <p:origin x="0" y="-524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Behan" userId="e9d996f74f5bb3a5" providerId="LiveId" clId="{7F0C16D6-29CE-486F-B0DE-909CF226879C}"/>
  </pc:docChgLst>
  <pc:docChgLst>
    <pc:chgData name="Paul Behan" userId="e9d996f74f5bb3a5" providerId="LiveId" clId="{7565A70D-407D-4657-8156-5E5C6BC5E9A7}"/>
  </pc:docChgLst>
  <pc:docChgLst>
    <pc:chgData name="Paul Behan" userId="3dd5e58b-e9bc-46ea-ab82-ff124408224e" providerId="ADAL" clId="{AA28C0E2-35E8-4799-B0D1-7D725A1D0244}"/>
  </pc:docChgLst>
  <pc:docChgLst>
    <pc:chgData name="Paul Behan" userId="3dd5e58b-e9bc-46ea-ab82-ff124408224e" providerId="ADAL" clId="{4CC94693-FA20-4FC3-B806-664AE4DD8661}"/>
    <pc:docChg chg="undo redo custSel addSld modSld sldOrd">
      <pc:chgData name="Paul Behan" userId="3dd5e58b-e9bc-46ea-ab82-ff124408224e" providerId="ADAL" clId="{4CC94693-FA20-4FC3-B806-664AE4DD8661}" dt="2018-03-05T18:00:37.279" v="3111" actId="20577"/>
      <pc:docMkLst>
        <pc:docMk/>
      </pc:docMkLst>
      <pc:sldChg chg="modSp modNotesTx">
        <pc:chgData name="Paul Behan" userId="3dd5e58b-e9bc-46ea-ab82-ff124408224e" providerId="ADAL" clId="{4CC94693-FA20-4FC3-B806-664AE4DD8661}" dt="2018-03-05T15:25:25.854" v="1026" actId="255"/>
        <pc:sldMkLst>
          <pc:docMk/>
          <pc:sldMk cId="0" sldId="256"/>
        </pc:sldMkLst>
        <pc:spChg chg="mod">
          <ac:chgData name="Paul Behan" userId="3dd5e58b-e9bc-46ea-ab82-ff124408224e" providerId="ADAL" clId="{4CC94693-FA20-4FC3-B806-664AE4DD8661}" dt="2018-03-05T15:03:52.355" v="20" actId="1076"/>
          <ac:spMkLst>
            <pc:docMk/>
            <pc:sldMk cId="0" sldId="256"/>
            <ac:spMk id="2" creationId="{00000000-0000-0000-0000-000000000000}"/>
          </ac:spMkLst>
        </pc:spChg>
        <pc:spChg chg="mod">
          <ac:chgData name="Paul Behan" userId="3dd5e58b-e9bc-46ea-ab82-ff124408224e" providerId="ADAL" clId="{4CC94693-FA20-4FC3-B806-664AE4DD8661}" dt="2018-03-05T15:25:25.854" v="1026" actId="255"/>
          <ac:spMkLst>
            <pc:docMk/>
            <pc:sldMk cId="0" sldId="256"/>
            <ac:spMk id="3" creationId="{00000000-0000-0000-0000-000000000000}"/>
          </ac:spMkLst>
        </pc:spChg>
      </pc:sldChg>
      <pc:sldChg chg="modSp">
        <pc:chgData name="Paul Behan" userId="3dd5e58b-e9bc-46ea-ab82-ff124408224e" providerId="ADAL" clId="{4CC94693-FA20-4FC3-B806-664AE4DD8661}" dt="2018-03-05T15:05:21.175" v="25" actId="1076"/>
        <pc:sldMkLst>
          <pc:docMk/>
          <pc:sldMk cId="3643977079" sldId="259"/>
        </pc:sldMkLst>
        <pc:spChg chg="mod">
          <ac:chgData name="Paul Behan" userId="3dd5e58b-e9bc-46ea-ab82-ff124408224e" providerId="ADAL" clId="{4CC94693-FA20-4FC3-B806-664AE4DD8661}" dt="2018-03-05T15:05:21.175" v="25" actId="1076"/>
          <ac:spMkLst>
            <pc:docMk/>
            <pc:sldMk cId="3643977079" sldId="259"/>
            <ac:spMk id="3" creationId="{00000000-0000-0000-0000-000000000000}"/>
          </ac:spMkLst>
        </pc:spChg>
      </pc:sldChg>
      <pc:sldChg chg="modSp modNotesTx">
        <pc:chgData name="Paul Behan" userId="3dd5e58b-e9bc-46ea-ab82-ff124408224e" providerId="ADAL" clId="{4CC94693-FA20-4FC3-B806-664AE4DD8661}" dt="2018-03-05T15:11:11.444" v="571" actId="20577"/>
        <pc:sldMkLst>
          <pc:docMk/>
          <pc:sldMk cId="2707083341" sldId="283"/>
        </pc:sldMkLst>
        <pc:spChg chg="mod">
          <ac:chgData name="Paul Behan" userId="3dd5e58b-e9bc-46ea-ab82-ff124408224e" providerId="ADAL" clId="{4CC94693-FA20-4FC3-B806-664AE4DD8661}" dt="2018-03-05T15:09:39.475" v="425" actId="1076"/>
          <ac:spMkLst>
            <pc:docMk/>
            <pc:sldMk cId="2707083341" sldId="283"/>
            <ac:spMk id="5" creationId="{09C0C5A2-6382-4D90-9A9A-8885207BD23E}"/>
          </ac:spMkLst>
        </pc:spChg>
      </pc:sldChg>
      <pc:sldChg chg="modSp modNotesTx">
        <pc:chgData name="Paul Behan" userId="3dd5e58b-e9bc-46ea-ab82-ff124408224e" providerId="ADAL" clId="{4CC94693-FA20-4FC3-B806-664AE4DD8661}" dt="2018-03-05T15:09:06.284" v="424" actId="113"/>
        <pc:sldMkLst>
          <pc:docMk/>
          <pc:sldMk cId="3557445573" sldId="291"/>
        </pc:sldMkLst>
        <pc:spChg chg="mod">
          <ac:chgData name="Paul Behan" userId="3dd5e58b-e9bc-46ea-ab82-ff124408224e" providerId="ADAL" clId="{4CC94693-FA20-4FC3-B806-664AE4DD8661}" dt="2018-03-05T12:49:47.462" v="9" actId="20577"/>
          <ac:spMkLst>
            <pc:docMk/>
            <pc:sldMk cId="3557445573" sldId="291"/>
            <ac:spMk id="6" creationId="{966FB97B-2563-461A-BAAF-14D16649EB34}"/>
          </ac:spMkLst>
        </pc:spChg>
      </pc:sldChg>
      <pc:sldChg chg="addSp delSp modSp ord delAnim modAnim modNotesTx">
        <pc:chgData name="Paul Behan" userId="3dd5e58b-e9bc-46ea-ab82-ff124408224e" providerId="ADAL" clId="{4CC94693-FA20-4FC3-B806-664AE4DD8661}" dt="2018-03-05T15:21:01.523" v="1002" actId="20577"/>
        <pc:sldMkLst>
          <pc:docMk/>
          <pc:sldMk cId="3658485417" sldId="294"/>
        </pc:sldMkLst>
        <pc:spChg chg="mod">
          <ac:chgData name="Paul Behan" userId="3dd5e58b-e9bc-46ea-ab82-ff124408224e" providerId="ADAL" clId="{4CC94693-FA20-4FC3-B806-664AE4DD8661}" dt="2018-03-05T15:18:03.803" v="721" actId="27636"/>
          <ac:spMkLst>
            <pc:docMk/>
            <pc:sldMk cId="3658485417" sldId="294"/>
            <ac:spMk id="3" creationId="{00000000-0000-0000-0000-000000000000}"/>
          </ac:spMkLst>
        </pc:spChg>
        <pc:spChg chg="del">
          <ac:chgData name="Paul Behan" userId="3dd5e58b-e9bc-46ea-ab82-ff124408224e" providerId="ADAL" clId="{4CC94693-FA20-4FC3-B806-664AE4DD8661}" dt="2018-03-05T15:16:03.729" v="607" actId="478"/>
          <ac:spMkLst>
            <pc:docMk/>
            <pc:sldMk cId="3658485417" sldId="294"/>
            <ac:spMk id="5" creationId="{B5FC04DD-6278-44F5-ABEB-CE2691627524}"/>
          </ac:spMkLst>
        </pc:spChg>
        <pc:spChg chg="add mod">
          <ac:chgData name="Paul Behan" userId="3dd5e58b-e9bc-46ea-ab82-ff124408224e" providerId="ADAL" clId="{4CC94693-FA20-4FC3-B806-664AE4DD8661}" dt="2018-03-05T15:20:08.225" v="916" actId="12"/>
          <ac:spMkLst>
            <pc:docMk/>
            <pc:sldMk cId="3658485417" sldId="294"/>
            <ac:spMk id="7" creationId="{636734D9-1561-4F74-B485-190D6D5F7125}"/>
          </ac:spMkLst>
        </pc:spChg>
      </pc:sldChg>
      <pc:sldChg chg="modNotesTx">
        <pc:chgData name="Paul Behan" userId="3dd5e58b-e9bc-46ea-ab82-ff124408224e" providerId="ADAL" clId="{4CC94693-FA20-4FC3-B806-664AE4DD8661}" dt="2018-03-05T15:53:05.896" v="1319" actId="113"/>
        <pc:sldMkLst>
          <pc:docMk/>
          <pc:sldMk cId="731255384" sldId="297"/>
        </pc:sldMkLst>
      </pc:sldChg>
      <pc:sldChg chg="addSp delSp modSp add delAnim modAnim modNotesTx">
        <pc:chgData name="Paul Behan" userId="3dd5e58b-e9bc-46ea-ab82-ff124408224e" providerId="ADAL" clId="{4CC94693-FA20-4FC3-B806-664AE4DD8661}" dt="2018-03-05T18:00:37.279" v="3111" actId="20577"/>
        <pc:sldMkLst>
          <pc:docMk/>
          <pc:sldMk cId="850950131" sldId="298"/>
        </pc:sldMkLst>
        <pc:spChg chg="mod ord">
          <ac:chgData name="Paul Behan" userId="3dd5e58b-e9bc-46ea-ab82-ff124408224e" providerId="ADAL" clId="{4CC94693-FA20-4FC3-B806-664AE4DD8661}" dt="2018-03-05T17:59:33.868" v="2989" actId="115"/>
          <ac:spMkLst>
            <pc:docMk/>
            <pc:sldMk cId="850950131" sldId="298"/>
            <ac:spMk id="3" creationId="{00000000-0000-0000-0000-000000000000}"/>
          </ac:spMkLst>
        </pc:spChg>
        <pc:spChg chg="del">
          <ac:chgData name="Paul Behan" userId="3dd5e58b-e9bc-46ea-ab82-ff124408224e" providerId="ADAL" clId="{4CC94693-FA20-4FC3-B806-664AE4DD8661}" dt="2018-03-05T17:48:00.465" v="2462" actId="478"/>
          <ac:spMkLst>
            <pc:docMk/>
            <pc:sldMk cId="850950131" sldId="298"/>
            <ac:spMk id="5" creationId="{B5FC04DD-6278-44F5-ABEB-CE2691627524}"/>
          </ac:spMkLst>
        </pc:spChg>
        <pc:picChg chg="mod">
          <ac:chgData name="Paul Behan" userId="3dd5e58b-e9bc-46ea-ab82-ff124408224e" providerId="ADAL" clId="{4CC94693-FA20-4FC3-B806-664AE4DD8661}" dt="2018-03-05T17:53:44.944" v="2697" actId="1076"/>
          <ac:picMkLst>
            <pc:docMk/>
            <pc:sldMk cId="850950131" sldId="298"/>
            <ac:picMk id="6" creationId="{554340C9-C30F-4239-8613-A35637B79CE6}"/>
          </ac:picMkLst>
        </pc:picChg>
        <pc:picChg chg="add del">
          <ac:chgData name="Paul Behan" userId="3dd5e58b-e9bc-46ea-ab82-ff124408224e" providerId="ADAL" clId="{4CC94693-FA20-4FC3-B806-664AE4DD8661}" dt="2018-03-05T17:50:35.525" v="2668" actId="478"/>
          <ac:picMkLst>
            <pc:docMk/>
            <pc:sldMk cId="850950131" sldId="298"/>
            <ac:picMk id="7" creationId="{D9E41C14-CCFD-4456-8E1D-F2AD43C14F45}"/>
          </ac:picMkLst>
        </pc:picChg>
        <pc:picChg chg="add mod ord">
          <ac:chgData name="Paul Behan" userId="3dd5e58b-e9bc-46ea-ab82-ff124408224e" providerId="ADAL" clId="{4CC94693-FA20-4FC3-B806-664AE4DD8661}" dt="2018-03-05T17:52:29.829" v="2687" actId="1076"/>
          <ac:picMkLst>
            <pc:docMk/>
            <pc:sldMk cId="850950131" sldId="298"/>
            <ac:picMk id="8" creationId="{72476052-A4C8-4C32-9F1C-F0D4546DFE5B}"/>
          </ac:picMkLst>
        </pc:picChg>
      </pc:sldChg>
      <pc:sldChg chg="addSp delSp modSp delAnim modAnim modNotesTx">
        <pc:chgData name="Paul Behan" userId="3dd5e58b-e9bc-46ea-ab82-ff124408224e" providerId="ADAL" clId="{4CC94693-FA20-4FC3-B806-664AE4DD8661}" dt="2018-03-05T16:26:38.959" v="2059" actId="20577"/>
        <pc:sldMkLst>
          <pc:docMk/>
          <pc:sldMk cId="3248796555" sldId="299"/>
        </pc:sldMkLst>
        <pc:spChg chg="del">
          <ac:chgData name="Paul Behan" userId="3dd5e58b-e9bc-46ea-ab82-ff124408224e" providerId="ADAL" clId="{4CC94693-FA20-4FC3-B806-664AE4DD8661}" dt="2018-03-05T15:53:47.652" v="1326" actId="478"/>
          <ac:spMkLst>
            <pc:docMk/>
            <pc:sldMk cId="3248796555" sldId="299"/>
            <ac:spMk id="2" creationId="{4533CAB1-C319-4237-8E97-ED9A873001B6}"/>
          </ac:spMkLst>
        </pc:spChg>
        <pc:spChg chg="add del mod">
          <ac:chgData name="Paul Behan" userId="3dd5e58b-e9bc-46ea-ab82-ff124408224e" providerId="ADAL" clId="{4CC94693-FA20-4FC3-B806-664AE4DD8661}" dt="2018-03-05T16:02:34.951" v="1402" actId="478"/>
          <ac:spMkLst>
            <pc:docMk/>
            <pc:sldMk cId="3248796555" sldId="299"/>
            <ac:spMk id="3" creationId="{93A6433B-EC34-4608-8D4F-51717C08CF42}"/>
          </ac:spMkLst>
        </pc:spChg>
        <pc:spChg chg="mod">
          <ac:chgData name="Paul Behan" userId="3dd5e58b-e9bc-46ea-ab82-ff124408224e" providerId="ADAL" clId="{4CC94693-FA20-4FC3-B806-664AE4DD8661}" dt="2018-03-05T16:25:40.242" v="2051" actId="20577"/>
          <ac:spMkLst>
            <pc:docMk/>
            <pc:sldMk cId="3248796555" sldId="299"/>
            <ac:spMk id="6" creationId="{58E08940-75F2-4838-852A-D2D894D3CA63}"/>
          </ac:spMkLst>
        </pc:spChg>
        <pc:spChg chg="mod ord">
          <ac:chgData name="Paul Behan" userId="3dd5e58b-e9bc-46ea-ab82-ff124408224e" providerId="ADAL" clId="{4CC94693-FA20-4FC3-B806-664AE4DD8661}" dt="2018-03-05T16:25:59.070" v="2053" actId="14100"/>
          <ac:spMkLst>
            <pc:docMk/>
            <pc:sldMk cId="3248796555" sldId="299"/>
            <ac:spMk id="7" creationId="{28C2B18F-EFC5-4D7B-8130-6E3FCCDFE85C}"/>
          </ac:spMkLst>
        </pc:spChg>
        <pc:spChg chg="mod">
          <ac:chgData name="Paul Behan" userId="3dd5e58b-e9bc-46ea-ab82-ff124408224e" providerId="ADAL" clId="{4CC94693-FA20-4FC3-B806-664AE4DD8661}" dt="2018-03-05T16:10:54.017" v="1531" actId="1076"/>
          <ac:spMkLst>
            <pc:docMk/>
            <pc:sldMk cId="3248796555" sldId="299"/>
            <ac:spMk id="8" creationId="{569FCDD7-78C2-40A7-82A6-18970C70BAEB}"/>
          </ac:spMkLst>
        </pc:spChg>
        <pc:spChg chg="mod">
          <ac:chgData name="Paul Behan" userId="3dd5e58b-e9bc-46ea-ab82-ff124408224e" providerId="ADAL" clId="{4CC94693-FA20-4FC3-B806-664AE4DD8661}" dt="2018-03-05T16:18:05.434" v="1612" actId="1076"/>
          <ac:spMkLst>
            <pc:docMk/>
            <pc:sldMk cId="3248796555" sldId="299"/>
            <ac:spMk id="9" creationId="{092D8638-F22E-4D1B-B19E-0DE355004398}"/>
          </ac:spMkLst>
        </pc:spChg>
        <pc:spChg chg="del mod">
          <ac:chgData name="Paul Behan" userId="3dd5e58b-e9bc-46ea-ab82-ff124408224e" providerId="ADAL" clId="{4CC94693-FA20-4FC3-B806-664AE4DD8661}" dt="2018-03-05T16:16:02.209" v="1562" actId="478"/>
          <ac:spMkLst>
            <pc:docMk/>
            <pc:sldMk cId="3248796555" sldId="299"/>
            <ac:spMk id="10" creationId="{CBB8DCC9-F1D0-40CC-B91C-79D5D71E68BB}"/>
          </ac:spMkLst>
        </pc:spChg>
        <pc:spChg chg="del mod">
          <ac:chgData name="Paul Behan" userId="3dd5e58b-e9bc-46ea-ab82-ff124408224e" providerId="ADAL" clId="{4CC94693-FA20-4FC3-B806-664AE4DD8661}" dt="2018-03-05T16:16:03.732" v="1563" actId="478"/>
          <ac:spMkLst>
            <pc:docMk/>
            <pc:sldMk cId="3248796555" sldId="299"/>
            <ac:spMk id="11" creationId="{67194D06-5333-46C5-97E8-495ECCFD679F}"/>
          </ac:spMkLst>
        </pc:spChg>
        <pc:spChg chg="del mod ord">
          <ac:chgData name="Paul Behan" userId="3dd5e58b-e9bc-46ea-ab82-ff124408224e" providerId="ADAL" clId="{4CC94693-FA20-4FC3-B806-664AE4DD8661}" dt="2018-03-05T16:02:28.476" v="1401" actId="478"/>
          <ac:spMkLst>
            <pc:docMk/>
            <pc:sldMk cId="3248796555" sldId="299"/>
            <ac:spMk id="12" creationId="{E93D12CD-CF2A-4F1B-9540-59AF2E5DFC22}"/>
          </ac:spMkLst>
        </pc:spChg>
        <pc:spChg chg="add mod ord">
          <ac:chgData name="Paul Behan" userId="3dd5e58b-e9bc-46ea-ab82-ff124408224e" providerId="ADAL" clId="{4CC94693-FA20-4FC3-B806-664AE4DD8661}" dt="2018-03-05T16:20:44.054" v="1633" actId="14100"/>
          <ac:spMkLst>
            <pc:docMk/>
            <pc:sldMk cId="3248796555" sldId="299"/>
            <ac:spMk id="18" creationId="{27AF653F-01EB-42F0-97E5-98C832BDDFD9}"/>
          </ac:spMkLst>
        </pc:spChg>
        <pc:graphicFrameChg chg="mod modGraphic">
          <ac:chgData name="Paul Behan" userId="3dd5e58b-e9bc-46ea-ab82-ff124408224e" providerId="ADAL" clId="{4CC94693-FA20-4FC3-B806-664AE4DD8661}" dt="2018-03-05T16:20:10.361" v="1623" actId="14734"/>
          <ac:graphicFrameMkLst>
            <pc:docMk/>
            <pc:sldMk cId="3248796555" sldId="299"/>
            <ac:graphicFrameMk id="5" creationId="{FB4F4C10-3B57-46BD-8E33-35E72C9098FB}"/>
          </ac:graphicFrameMkLst>
        </pc:graphicFrameChg>
        <pc:picChg chg="add mod">
          <ac:chgData name="Paul Behan" userId="3dd5e58b-e9bc-46ea-ab82-ff124408224e" providerId="ADAL" clId="{4CC94693-FA20-4FC3-B806-664AE4DD8661}" dt="2018-03-05T16:01:30.885" v="1395" actId="1076"/>
          <ac:picMkLst>
            <pc:docMk/>
            <pc:sldMk cId="3248796555" sldId="299"/>
            <ac:picMk id="13" creationId="{C2B55A7C-1D43-49E4-B6DF-77CB39505AFB}"/>
          </ac:picMkLst>
        </pc:picChg>
        <pc:picChg chg="add mod">
          <ac:chgData name="Paul Behan" userId="3dd5e58b-e9bc-46ea-ab82-ff124408224e" providerId="ADAL" clId="{4CC94693-FA20-4FC3-B806-664AE4DD8661}" dt="2018-03-05T16:10:55.937" v="1532" actId="1076"/>
          <ac:picMkLst>
            <pc:docMk/>
            <pc:sldMk cId="3248796555" sldId="299"/>
            <ac:picMk id="15" creationId="{EE571ADA-A2FB-4D14-9E77-7BA1C886FF03}"/>
          </ac:picMkLst>
        </pc:picChg>
        <pc:picChg chg="add mod">
          <ac:chgData name="Paul Behan" userId="3dd5e58b-e9bc-46ea-ab82-ff124408224e" providerId="ADAL" clId="{4CC94693-FA20-4FC3-B806-664AE4DD8661}" dt="2018-03-05T16:20:24.153" v="1627" actId="1076"/>
          <ac:picMkLst>
            <pc:docMk/>
            <pc:sldMk cId="3248796555" sldId="299"/>
            <ac:picMk id="17" creationId="{9DCF30F2-7DD9-46B8-9AF3-3CCBC49A9CB4}"/>
          </ac:picMkLst>
        </pc:picChg>
        <pc:picChg chg="add mod">
          <ac:chgData name="Paul Behan" userId="3dd5e58b-e9bc-46ea-ab82-ff124408224e" providerId="ADAL" clId="{4CC94693-FA20-4FC3-B806-664AE4DD8661}" dt="2018-03-05T16:20:33.833" v="1629" actId="1076"/>
          <ac:picMkLst>
            <pc:docMk/>
            <pc:sldMk cId="3248796555" sldId="299"/>
            <ac:picMk id="20" creationId="{AF783F81-548F-4190-974A-6A984F8D9CB2}"/>
          </ac:picMkLst>
        </pc:picChg>
      </pc:sldChg>
      <pc:sldChg chg="addSp delSp modSp modAnim modNotesTx">
        <pc:chgData name="Paul Behan" userId="3dd5e58b-e9bc-46ea-ab82-ff124408224e" providerId="ADAL" clId="{4CC94693-FA20-4FC3-B806-664AE4DD8661}" dt="2018-03-05T17:47:29.316" v="2414" actId="1076"/>
        <pc:sldMkLst>
          <pc:docMk/>
          <pc:sldMk cId="3223614829" sldId="300"/>
        </pc:sldMkLst>
        <pc:spChg chg="add mod">
          <ac:chgData name="Paul Behan" userId="3dd5e58b-e9bc-46ea-ab82-ff124408224e" providerId="ADAL" clId="{4CC94693-FA20-4FC3-B806-664AE4DD8661}" dt="2018-03-05T17:29:22.996" v="2331" actId="1076"/>
          <ac:spMkLst>
            <pc:docMk/>
            <pc:sldMk cId="3223614829" sldId="300"/>
            <ac:spMk id="8" creationId="{C7B20B5F-7E27-4666-A3E8-40ACD89F5AD8}"/>
          </ac:spMkLst>
        </pc:spChg>
        <pc:spChg chg="mod">
          <ac:chgData name="Paul Behan" userId="3dd5e58b-e9bc-46ea-ab82-ff124408224e" providerId="ADAL" clId="{4CC94693-FA20-4FC3-B806-664AE4DD8661}" dt="2018-03-05T17:47:29.316" v="2414" actId="1076"/>
          <ac:spMkLst>
            <pc:docMk/>
            <pc:sldMk cId="3223614829" sldId="300"/>
            <ac:spMk id="9" creationId="{6EFA6540-1494-4647-9755-E65010D7F4BE}"/>
          </ac:spMkLst>
        </pc:spChg>
        <pc:spChg chg="mod">
          <ac:chgData name="Paul Behan" userId="3dd5e58b-e9bc-46ea-ab82-ff124408224e" providerId="ADAL" clId="{4CC94693-FA20-4FC3-B806-664AE4DD8661}" dt="2018-03-05T17:29:07.497" v="2329" actId="1076"/>
          <ac:spMkLst>
            <pc:docMk/>
            <pc:sldMk cId="3223614829" sldId="300"/>
            <ac:spMk id="10" creationId="{8C4FEDA5-8045-4B63-80DA-14A113491F48}"/>
          </ac:spMkLst>
        </pc:spChg>
        <pc:spChg chg="mod">
          <ac:chgData name="Paul Behan" userId="3dd5e58b-e9bc-46ea-ab82-ff124408224e" providerId="ADAL" clId="{4CC94693-FA20-4FC3-B806-664AE4DD8661}" dt="2018-03-05T17:29:29.109" v="2332" actId="1076"/>
          <ac:spMkLst>
            <pc:docMk/>
            <pc:sldMk cId="3223614829" sldId="300"/>
            <ac:spMk id="11" creationId="{478EA8C5-9E2C-4B1D-9A79-D593FC913269}"/>
          </ac:spMkLst>
        </pc:spChg>
        <pc:picChg chg="add del mod ord">
          <ac:chgData name="Paul Behan" userId="3dd5e58b-e9bc-46ea-ab82-ff124408224e" providerId="ADAL" clId="{4CC94693-FA20-4FC3-B806-664AE4DD8661}" dt="2018-03-05T17:28:08.257" v="2318" actId="478"/>
          <ac:picMkLst>
            <pc:docMk/>
            <pc:sldMk cId="3223614829" sldId="300"/>
            <ac:picMk id="3" creationId="{479E248C-CEE1-4EB2-93FE-54D9AD8BF03B}"/>
          </ac:picMkLst>
        </pc:picChg>
        <pc:picChg chg="add mod ord">
          <ac:chgData name="Paul Behan" userId="3dd5e58b-e9bc-46ea-ab82-ff124408224e" providerId="ADAL" clId="{4CC94693-FA20-4FC3-B806-664AE4DD8661}" dt="2018-03-05T17:28:56.256" v="2327" actId="14100"/>
          <ac:picMkLst>
            <pc:docMk/>
            <pc:sldMk cId="3223614829" sldId="300"/>
            <ac:picMk id="5" creationId="{3116A385-64EF-4162-B357-401FC71718E4}"/>
          </ac:picMkLst>
        </pc:picChg>
        <pc:picChg chg="del">
          <ac:chgData name="Paul Behan" userId="3dd5e58b-e9bc-46ea-ab82-ff124408224e" providerId="ADAL" clId="{4CC94693-FA20-4FC3-B806-664AE4DD8661}" dt="2018-03-05T17:04:59.962" v="2060" actId="478"/>
          <ac:picMkLst>
            <pc:docMk/>
            <pc:sldMk cId="3223614829" sldId="300"/>
            <ac:picMk id="6" creationId="{2D5C175B-F967-4D95-8FA9-27CE2EA1ED3B}"/>
          </ac:picMkLst>
        </pc:picChg>
      </pc:sldChg>
    </pc:docChg>
  </pc:docChgLst>
  <pc:docChgLst>
    <pc:chgData name="Paul Behan" userId="3dd5e58b-e9bc-46ea-ab82-ff124408224e" providerId="ADAL" clId="{1B9E3073-B09D-4A6F-AC13-43F0C95A7962}"/>
    <pc:docChg chg="custSel modSld sldOrd">
      <pc:chgData name="Paul Behan" userId="3dd5e58b-e9bc-46ea-ab82-ff124408224e" providerId="ADAL" clId="{1B9E3073-B09D-4A6F-AC13-43F0C95A7962}" dt="2018-04-05T11:50:15.699" v="1864" actId="2696"/>
      <pc:docMkLst>
        <pc:docMk/>
      </pc:docMkLst>
      <pc:sldChg chg="modSp">
        <pc:chgData name="Paul Behan" userId="3dd5e58b-e9bc-46ea-ab82-ff124408224e" providerId="ADAL" clId="{1B9E3073-B09D-4A6F-AC13-43F0C95A7962}" dt="2018-04-04T14:59:20.088" v="1856" actId="255"/>
        <pc:sldMkLst>
          <pc:docMk/>
          <pc:sldMk cId="0" sldId="256"/>
        </pc:sldMkLst>
        <pc:spChg chg="mod">
          <ac:chgData name="Paul Behan" userId="3dd5e58b-e9bc-46ea-ab82-ff124408224e" providerId="ADAL" clId="{1B9E3073-B09D-4A6F-AC13-43F0C95A7962}" dt="2018-04-04T14:59:20.088" v="1856" actId="255"/>
          <ac:spMkLst>
            <pc:docMk/>
            <pc:sldMk cId="0" sldId="256"/>
            <ac:spMk id="2" creationId="{00000000-0000-0000-0000-000000000000}"/>
          </ac:spMkLst>
        </pc:spChg>
        <pc:spChg chg="mod">
          <ac:chgData name="Paul Behan" userId="3dd5e58b-e9bc-46ea-ab82-ff124408224e" providerId="ADAL" clId="{1B9E3073-B09D-4A6F-AC13-43F0C95A7962}" dt="2018-04-04T14:59:12.779" v="1854" actId="1076"/>
          <ac:spMkLst>
            <pc:docMk/>
            <pc:sldMk cId="0" sldId="256"/>
            <ac:spMk id="3" creationId="{00000000-0000-0000-0000-000000000000}"/>
          </ac:spMkLst>
        </pc:spChg>
      </pc:sldChg>
      <pc:sldChg chg="modNotesTx">
        <pc:chgData name="Paul Behan" userId="3dd5e58b-e9bc-46ea-ab82-ff124408224e" providerId="ADAL" clId="{1B9E3073-B09D-4A6F-AC13-43F0C95A7962}" dt="2018-03-18T13:17:15.189" v="587" actId="20577"/>
        <pc:sldMkLst>
          <pc:docMk/>
          <pc:sldMk cId="3643977079" sldId="259"/>
        </pc:sldMkLst>
      </pc:sldChg>
      <pc:sldChg chg="modNotesTx">
        <pc:chgData name="Paul Behan" userId="3dd5e58b-e9bc-46ea-ab82-ff124408224e" providerId="ADAL" clId="{1B9E3073-B09D-4A6F-AC13-43F0C95A7962}" dt="2018-03-18T13:51:53.688" v="930" actId="20577"/>
        <pc:sldMkLst>
          <pc:docMk/>
          <pc:sldMk cId="2646030292" sldId="260"/>
        </pc:sldMkLst>
      </pc:sldChg>
      <pc:sldChg chg="addSp delSp modSp ord modNotesTx">
        <pc:chgData name="Paul Behan" userId="3dd5e58b-e9bc-46ea-ab82-ff124408224e" providerId="ADAL" clId="{1B9E3073-B09D-4A6F-AC13-43F0C95A7962}" dt="2018-03-22T13:31:20.433" v="1419" actId="14100"/>
        <pc:sldMkLst>
          <pc:docMk/>
          <pc:sldMk cId="0" sldId="277"/>
        </pc:sldMkLst>
        <pc:spChg chg="mod">
          <ac:chgData name="Paul Behan" userId="3dd5e58b-e9bc-46ea-ab82-ff124408224e" providerId="ADAL" clId="{1B9E3073-B09D-4A6F-AC13-43F0C95A7962}" dt="2018-03-22T13:30:18.012" v="1372" actId="1076"/>
          <ac:spMkLst>
            <pc:docMk/>
            <pc:sldMk cId="0" sldId="277"/>
            <ac:spMk id="2" creationId="{00000000-0000-0000-0000-000000000000}"/>
          </ac:spMkLst>
        </pc:spChg>
        <pc:spChg chg="add del">
          <ac:chgData name="Paul Behan" userId="3dd5e58b-e9bc-46ea-ab82-ff124408224e" providerId="ADAL" clId="{1B9E3073-B09D-4A6F-AC13-43F0C95A7962}" dt="2018-03-22T13:24:30.701" v="935" actId="478"/>
          <ac:spMkLst>
            <pc:docMk/>
            <pc:sldMk cId="0" sldId="277"/>
            <ac:spMk id="3" creationId="{A0813FE9-DA60-4F53-AE23-1CB98CBDCE20}"/>
          </ac:spMkLst>
        </pc:spChg>
        <pc:spChg chg="add mod">
          <ac:chgData name="Paul Behan" userId="3dd5e58b-e9bc-46ea-ab82-ff124408224e" providerId="ADAL" clId="{1B9E3073-B09D-4A6F-AC13-43F0C95A7962}" dt="2018-03-22T13:31:20.433" v="1419" actId="14100"/>
          <ac:spMkLst>
            <pc:docMk/>
            <pc:sldMk cId="0" sldId="277"/>
            <ac:spMk id="6" creationId="{8A7BBB98-8161-47D2-A257-C2B5DC35DD4B}"/>
          </ac:spMkLst>
        </pc:spChg>
        <pc:picChg chg="mod">
          <ac:chgData name="Paul Behan" userId="3dd5e58b-e9bc-46ea-ab82-ff124408224e" providerId="ADAL" clId="{1B9E3073-B09D-4A6F-AC13-43F0C95A7962}" dt="2018-03-22T13:30:22.609" v="1373" actId="1076"/>
          <ac:picMkLst>
            <pc:docMk/>
            <pc:sldMk cId="0" sldId="277"/>
            <ac:picMk id="5" creationId="{40C8C3A5-AA5B-43E8-89B7-C5F326E6EB06}"/>
          </ac:picMkLst>
        </pc:picChg>
        <pc:picChg chg="add mod">
          <ac:chgData name="Paul Behan" userId="3dd5e58b-e9bc-46ea-ab82-ff124408224e" providerId="ADAL" clId="{1B9E3073-B09D-4A6F-AC13-43F0C95A7962}" dt="2018-03-22T13:30:24.723" v="1374" actId="1076"/>
          <ac:picMkLst>
            <pc:docMk/>
            <pc:sldMk cId="0" sldId="277"/>
            <ac:picMk id="7" creationId="{E21C5E57-A0FD-412D-809A-04AD91905D5E}"/>
          </ac:picMkLst>
        </pc:picChg>
      </pc:sldChg>
      <pc:sldChg chg="addSp modSp modNotesTx">
        <pc:chgData name="Paul Behan" userId="3dd5e58b-e9bc-46ea-ab82-ff124408224e" providerId="ADAL" clId="{1B9E3073-B09D-4A6F-AC13-43F0C95A7962}" dt="2018-03-22T13:32:13.980" v="1425" actId="167"/>
        <pc:sldMkLst>
          <pc:docMk/>
          <pc:sldMk cId="543124677" sldId="278"/>
        </pc:sldMkLst>
        <pc:spChg chg="mod">
          <ac:chgData name="Paul Behan" userId="3dd5e58b-e9bc-46ea-ab82-ff124408224e" providerId="ADAL" clId="{1B9E3073-B09D-4A6F-AC13-43F0C95A7962}" dt="2018-03-22T13:32:05.457" v="1422" actId="1076"/>
          <ac:spMkLst>
            <pc:docMk/>
            <pc:sldMk cId="543124677" sldId="278"/>
            <ac:spMk id="2" creationId="{00000000-0000-0000-0000-000000000000}"/>
          </ac:spMkLst>
        </pc:spChg>
        <pc:spChg chg="mod">
          <ac:chgData name="Paul Behan" userId="3dd5e58b-e9bc-46ea-ab82-ff124408224e" providerId="ADAL" clId="{1B9E3073-B09D-4A6F-AC13-43F0C95A7962}" dt="2018-03-22T13:32:09.369" v="1423" actId="1076"/>
          <ac:spMkLst>
            <pc:docMk/>
            <pc:sldMk cId="543124677" sldId="278"/>
            <ac:spMk id="5" creationId="{20328C1F-A9F5-442A-89C1-F845E58AF8A7}"/>
          </ac:spMkLst>
        </pc:spChg>
        <pc:spChg chg="add mod">
          <ac:chgData name="Paul Behan" userId="3dd5e58b-e9bc-46ea-ab82-ff124408224e" providerId="ADAL" clId="{1B9E3073-B09D-4A6F-AC13-43F0C95A7962}" dt="2018-03-18T13:36:27.518" v="631" actId="14100"/>
          <ac:spMkLst>
            <pc:docMk/>
            <pc:sldMk cId="543124677" sldId="278"/>
            <ac:spMk id="7" creationId="{49185110-52D7-422B-AEA4-8CBFD73E40DB}"/>
          </ac:spMkLst>
        </pc:spChg>
        <pc:picChg chg="mod ord">
          <ac:chgData name="Paul Behan" userId="3dd5e58b-e9bc-46ea-ab82-ff124408224e" providerId="ADAL" clId="{1B9E3073-B09D-4A6F-AC13-43F0C95A7962}" dt="2018-03-22T13:32:13.980" v="1425" actId="167"/>
          <ac:picMkLst>
            <pc:docMk/>
            <pc:sldMk cId="543124677" sldId="278"/>
            <ac:picMk id="6" creationId="{E35AD146-F050-4410-8AB5-911AB9314C23}"/>
          </ac:picMkLst>
        </pc:picChg>
      </pc:sldChg>
      <pc:sldChg chg="addSp delSp modSp ord">
        <pc:chgData name="Paul Behan" userId="3dd5e58b-e9bc-46ea-ab82-ff124408224e" providerId="ADAL" clId="{1B9E3073-B09D-4A6F-AC13-43F0C95A7962}" dt="2018-03-18T13:31:10.441" v="621" actId="1076"/>
        <pc:sldMkLst>
          <pc:docMk/>
          <pc:sldMk cId="3174667636" sldId="289"/>
        </pc:sldMkLst>
        <pc:spChg chg="add del">
          <ac:chgData name="Paul Behan" userId="3dd5e58b-e9bc-46ea-ab82-ff124408224e" providerId="ADAL" clId="{1B9E3073-B09D-4A6F-AC13-43F0C95A7962}" dt="2018-03-18T13:29:52.565" v="614" actId="1076"/>
          <ac:spMkLst>
            <pc:docMk/>
            <pc:sldMk cId="3174667636" sldId="289"/>
            <ac:spMk id="4" creationId="{6F0C27D1-7BFE-4EB4-8798-E0FC1CF23B17}"/>
          </ac:spMkLst>
        </pc:spChg>
        <pc:spChg chg="mod ord">
          <ac:chgData name="Paul Behan" userId="3dd5e58b-e9bc-46ea-ab82-ff124408224e" providerId="ADAL" clId="{1B9E3073-B09D-4A6F-AC13-43F0C95A7962}" dt="2018-03-18T13:28:59.774" v="612" actId="1076"/>
          <ac:spMkLst>
            <pc:docMk/>
            <pc:sldMk cId="3174667636" sldId="289"/>
            <ac:spMk id="5" creationId="{00000000-0000-0000-0000-000000000000}"/>
          </ac:spMkLst>
        </pc:spChg>
        <pc:spChg chg="add mod">
          <ac:chgData name="Paul Behan" userId="3dd5e58b-e9bc-46ea-ab82-ff124408224e" providerId="ADAL" clId="{1B9E3073-B09D-4A6F-AC13-43F0C95A7962}" dt="2018-03-18T13:31:10.441" v="621" actId="1076"/>
          <ac:spMkLst>
            <pc:docMk/>
            <pc:sldMk cId="3174667636" sldId="289"/>
            <ac:spMk id="9" creationId="{6652BF72-A972-4473-9AAA-95A7A069093E}"/>
          </ac:spMkLst>
        </pc:spChg>
      </pc:sldChg>
      <pc:sldChg chg="addSp modSp">
        <pc:chgData name="Paul Behan" userId="3dd5e58b-e9bc-46ea-ab82-ff124408224e" providerId="ADAL" clId="{1B9E3073-B09D-4A6F-AC13-43F0C95A7962}" dt="2018-03-18T13:20:34.155" v="589" actId="1076"/>
        <pc:sldMkLst>
          <pc:docMk/>
          <pc:sldMk cId="3557445573" sldId="291"/>
        </pc:sldMkLst>
        <pc:spChg chg="add mod">
          <ac:chgData name="Paul Behan" userId="3dd5e58b-e9bc-46ea-ab82-ff124408224e" providerId="ADAL" clId="{1B9E3073-B09D-4A6F-AC13-43F0C95A7962}" dt="2018-03-18T13:20:34.155" v="589" actId="1076"/>
          <ac:spMkLst>
            <pc:docMk/>
            <pc:sldMk cId="3557445573" sldId="291"/>
            <ac:spMk id="12" creationId="{03C491AF-F4B8-4CF3-867B-D01ECFE07436}"/>
          </ac:spMkLst>
        </pc:spChg>
      </pc:sldChg>
      <pc:sldChg chg="addSp modSp modNotesTx">
        <pc:chgData name="Paul Behan" userId="3dd5e58b-e9bc-46ea-ab82-ff124408224e" providerId="ADAL" clId="{1B9E3073-B09D-4A6F-AC13-43F0C95A7962}" dt="2018-03-18T13:22:05.267" v="596" actId="14100"/>
        <pc:sldMkLst>
          <pc:docMk/>
          <pc:sldMk cId="2645861500" sldId="292"/>
        </pc:sldMkLst>
        <pc:spChg chg="add mod">
          <ac:chgData name="Paul Behan" userId="3dd5e58b-e9bc-46ea-ab82-ff124408224e" providerId="ADAL" clId="{1B9E3073-B09D-4A6F-AC13-43F0C95A7962}" dt="2018-03-18T13:22:00.790" v="595" actId="1076"/>
          <ac:spMkLst>
            <pc:docMk/>
            <pc:sldMk cId="2645861500" sldId="292"/>
            <ac:spMk id="8" creationId="{F7942188-DD89-4486-AF70-71669F3291A8}"/>
          </ac:spMkLst>
        </pc:spChg>
        <pc:cxnChg chg="mod">
          <ac:chgData name="Paul Behan" userId="3dd5e58b-e9bc-46ea-ab82-ff124408224e" providerId="ADAL" clId="{1B9E3073-B09D-4A6F-AC13-43F0C95A7962}" dt="2018-03-18T13:22:05.267" v="596" actId="14100"/>
          <ac:cxnSpMkLst>
            <pc:docMk/>
            <pc:sldMk cId="2645861500" sldId="292"/>
            <ac:cxnSpMk id="3" creationId="{6C54B3E6-75A4-465E-AD0D-7112BE350414}"/>
          </ac:cxnSpMkLst>
        </pc:cxnChg>
      </pc:sldChg>
      <pc:sldChg chg="addSp modSp">
        <pc:chgData name="Paul Behan" userId="3dd5e58b-e9bc-46ea-ab82-ff124408224e" providerId="ADAL" clId="{1B9E3073-B09D-4A6F-AC13-43F0C95A7962}" dt="2018-03-18T13:46:09.440" v="678" actId="20577"/>
        <pc:sldMkLst>
          <pc:docMk/>
          <pc:sldMk cId="3658485417" sldId="294"/>
        </pc:sldMkLst>
        <pc:spChg chg="mod">
          <ac:chgData name="Paul Behan" userId="3dd5e58b-e9bc-46ea-ab82-ff124408224e" providerId="ADAL" clId="{1B9E3073-B09D-4A6F-AC13-43F0C95A7962}" dt="2018-03-18T13:26:37.111" v="604" actId="1076"/>
          <ac:spMkLst>
            <pc:docMk/>
            <pc:sldMk cId="3658485417" sldId="294"/>
            <ac:spMk id="3" creationId="{00000000-0000-0000-0000-000000000000}"/>
          </ac:spMkLst>
        </pc:spChg>
        <pc:spChg chg="mod">
          <ac:chgData name="Paul Behan" userId="3dd5e58b-e9bc-46ea-ab82-ff124408224e" providerId="ADAL" clId="{1B9E3073-B09D-4A6F-AC13-43F0C95A7962}" dt="2018-03-18T13:26:34.411" v="603" actId="1076"/>
          <ac:spMkLst>
            <pc:docMk/>
            <pc:sldMk cId="3658485417" sldId="294"/>
            <ac:spMk id="7" creationId="{636734D9-1561-4F74-B485-190D6D5F7125}"/>
          </ac:spMkLst>
        </pc:spChg>
        <pc:spChg chg="add mod">
          <ac:chgData name="Paul Behan" userId="3dd5e58b-e9bc-46ea-ab82-ff124408224e" providerId="ADAL" clId="{1B9E3073-B09D-4A6F-AC13-43F0C95A7962}" dt="2018-03-18T13:46:09.440" v="678" actId="20577"/>
          <ac:spMkLst>
            <pc:docMk/>
            <pc:sldMk cId="3658485417" sldId="294"/>
            <ac:spMk id="8" creationId="{91D629AF-4C8F-4E76-A584-FFC9068C75E9}"/>
          </ac:spMkLst>
        </pc:spChg>
        <pc:picChg chg="mod">
          <ac:chgData name="Paul Behan" userId="3dd5e58b-e9bc-46ea-ab82-ff124408224e" providerId="ADAL" clId="{1B9E3073-B09D-4A6F-AC13-43F0C95A7962}" dt="2018-03-18T13:26:43.151" v="606" actId="1076"/>
          <ac:picMkLst>
            <pc:docMk/>
            <pc:sldMk cId="3658485417" sldId="294"/>
            <ac:picMk id="6" creationId="{554340C9-C30F-4239-8613-A35637B79CE6}"/>
          </ac:picMkLst>
        </pc:picChg>
      </pc:sldChg>
      <pc:sldChg chg="addSp modSp">
        <pc:chgData name="Paul Behan" userId="3dd5e58b-e9bc-46ea-ab82-ff124408224e" providerId="ADAL" clId="{1B9E3073-B09D-4A6F-AC13-43F0C95A7962}" dt="2018-03-18T13:33:11.759" v="625" actId="14100"/>
        <pc:sldMkLst>
          <pc:docMk/>
          <pc:sldMk cId="1448280808" sldId="296"/>
        </pc:sldMkLst>
        <pc:spChg chg="add mod">
          <ac:chgData name="Paul Behan" userId="3dd5e58b-e9bc-46ea-ab82-ff124408224e" providerId="ADAL" clId="{1B9E3073-B09D-4A6F-AC13-43F0C95A7962}" dt="2018-03-18T13:33:11.759" v="625" actId="14100"/>
          <ac:spMkLst>
            <pc:docMk/>
            <pc:sldMk cId="1448280808" sldId="296"/>
            <ac:spMk id="5" creationId="{E94A3D66-D5DC-46CF-AB74-D60A0CCE2B0B}"/>
          </ac:spMkLst>
        </pc:spChg>
      </pc:sldChg>
      <pc:sldChg chg="addSp modSp">
        <pc:chgData name="Paul Behan" userId="3dd5e58b-e9bc-46ea-ab82-ff124408224e" providerId="ADAL" clId="{1B9E3073-B09D-4A6F-AC13-43F0C95A7962}" dt="2018-03-18T13:35:38.414" v="628" actId="14100"/>
        <pc:sldMkLst>
          <pc:docMk/>
          <pc:sldMk cId="731255384" sldId="297"/>
        </pc:sldMkLst>
        <pc:spChg chg="add mod">
          <ac:chgData name="Paul Behan" userId="3dd5e58b-e9bc-46ea-ab82-ff124408224e" providerId="ADAL" clId="{1B9E3073-B09D-4A6F-AC13-43F0C95A7962}" dt="2018-03-18T13:35:38.414" v="628" actId="14100"/>
          <ac:spMkLst>
            <pc:docMk/>
            <pc:sldMk cId="731255384" sldId="297"/>
            <ac:spMk id="5" creationId="{DB6EDD8A-5670-4649-B9CB-06F83B992869}"/>
          </ac:spMkLst>
        </pc:spChg>
      </pc:sldChg>
      <pc:sldChg chg="modSp ord modNotesTx">
        <pc:chgData name="Paul Behan" userId="3dd5e58b-e9bc-46ea-ab82-ff124408224e" providerId="ADAL" clId="{1B9E3073-B09D-4A6F-AC13-43F0C95A7962}" dt="2018-03-22T13:32:53.167" v="1427" actId="20577"/>
        <pc:sldMkLst>
          <pc:docMk/>
          <pc:sldMk cId="850950131" sldId="298"/>
        </pc:sldMkLst>
        <pc:spChg chg="mod">
          <ac:chgData name="Paul Behan" userId="3dd5e58b-e9bc-46ea-ab82-ff124408224e" providerId="ADAL" clId="{1B9E3073-B09D-4A6F-AC13-43F0C95A7962}" dt="2018-03-18T13:45:36.308" v="667" actId="20577"/>
          <ac:spMkLst>
            <pc:docMk/>
            <pc:sldMk cId="850950131" sldId="298"/>
            <ac:spMk id="3" creationId="{00000000-0000-0000-0000-000000000000}"/>
          </ac:spMkLst>
        </pc:spChg>
      </pc:sldChg>
      <pc:sldChg chg="modSp modNotesTx">
        <pc:chgData name="Paul Behan" userId="3dd5e58b-e9bc-46ea-ab82-ff124408224e" providerId="ADAL" clId="{1B9E3073-B09D-4A6F-AC13-43F0C95A7962}" dt="2018-04-04T15:00:31.119" v="1860" actId="20577"/>
        <pc:sldMkLst>
          <pc:docMk/>
          <pc:sldMk cId="3248796555" sldId="299"/>
        </pc:sldMkLst>
        <pc:spChg chg="mod">
          <ac:chgData name="Paul Behan" userId="3dd5e58b-e9bc-46ea-ab82-ff124408224e" providerId="ADAL" clId="{1B9E3073-B09D-4A6F-AC13-43F0C95A7962}" dt="2018-04-04T15:00:31.119" v="1860" actId="20577"/>
          <ac:spMkLst>
            <pc:docMk/>
            <pc:sldMk cId="3248796555" sldId="299"/>
            <ac:spMk id="6" creationId="{58E08940-75F2-4838-852A-D2D894D3CA63}"/>
          </ac:spMkLst>
        </pc:spChg>
      </pc:sldChg>
      <pc:sldChg chg="addSp modSp ord modNotesTx">
        <pc:chgData name="Paul Behan" userId="3dd5e58b-e9bc-46ea-ab82-ff124408224e" providerId="ADAL" clId="{1B9E3073-B09D-4A6F-AC13-43F0C95A7962}" dt="2018-03-22T13:38:24.934" v="1848" actId="20577"/>
        <pc:sldMkLst>
          <pc:docMk/>
          <pc:sldMk cId="3223614829" sldId="300"/>
        </pc:sldMkLst>
        <pc:spChg chg="mod">
          <ac:chgData name="Paul Behan" userId="3dd5e58b-e9bc-46ea-ab82-ff124408224e" providerId="ADAL" clId="{1B9E3073-B09D-4A6F-AC13-43F0C95A7962}" dt="2018-03-16T15:14:19.647" v="33" actId="1076"/>
          <ac:spMkLst>
            <pc:docMk/>
            <pc:sldMk cId="3223614829" sldId="300"/>
            <ac:spMk id="8" creationId="{C7B20B5F-7E27-4666-A3E8-40ACD89F5AD8}"/>
          </ac:spMkLst>
        </pc:spChg>
        <pc:picChg chg="add mod">
          <ac:chgData name="Paul Behan" userId="3dd5e58b-e9bc-46ea-ab82-ff124408224e" providerId="ADAL" clId="{1B9E3073-B09D-4A6F-AC13-43F0C95A7962}" dt="2018-03-22T13:36:03.918" v="1547" actId="1076"/>
          <ac:picMkLst>
            <pc:docMk/>
            <pc:sldMk cId="3223614829" sldId="300"/>
            <ac:picMk id="3" creationId="{55567E2F-8A8E-4E2F-AF73-25B86E05AB62}"/>
          </ac:picMkLst>
        </pc:picChg>
      </pc:sldChg>
      <pc:sldMasterChg chg="delSldLayout">
        <pc:chgData name="Paul Behan" userId="3dd5e58b-e9bc-46ea-ab82-ff124408224e" providerId="ADAL" clId="{1B9E3073-B09D-4A6F-AC13-43F0C95A7962}" dt="2018-04-05T11:50:15.699" v="1864" actId="2696"/>
        <pc:sldMasterMkLst>
          <pc:docMk/>
          <pc:sldMasterMk cId="2458998421" sldId="2147483662"/>
        </pc:sldMasterMkLst>
        <pc:sldLayoutChg chg="del">
          <pc:chgData name="Paul Behan" userId="3dd5e58b-e9bc-46ea-ab82-ff124408224e" providerId="ADAL" clId="{1B9E3073-B09D-4A6F-AC13-43F0C95A7962}" dt="2018-04-05T11:50:15.668" v="1861" actId="2696"/>
          <pc:sldLayoutMkLst>
            <pc:docMk/>
            <pc:sldMasterMk cId="2458998421" sldId="2147483662"/>
            <pc:sldLayoutMk cId="846047996" sldId="2147483663"/>
          </pc:sldLayoutMkLst>
        </pc:sldLayoutChg>
        <pc:sldLayoutChg chg="del">
          <pc:chgData name="Paul Behan" userId="3dd5e58b-e9bc-46ea-ab82-ff124408224e" providerId="ADAL" clId="{1B9E3073-B09D-4A6F-AC13-43F0C95A7962}" dt="2018-04-05T11:50:15.684" v="1862" actId="2696"/>
          <pc:sldLayoutMkLst>
            <pc:docMk/>
            <pc:sldMasterMk cId="2458998421" sldId="2147483662"/>
            <pc:sldLayoutMk cId="1285916621" sldId="2147483664"/>
          </pc:sldLayoutMkLst>
        </pc:sldLayoutChg>
        <pc:sldLayoutChg chg="del">
          <pc:chgData name="Paul Behan" userId="3dd5e58b-e9bc-46ea-ab82-ff124408224e" providerId="ADAL" clId="{1B9E3073-B09D-4A6F-AC13-43F0C95A7962}" dt="2018-04-05T11:50:15.684" v="1863" actId="2696"/>
          <pc:sldLayoutMkLst>
            <pc:docMk/>
            <pc:sldMasterMk cId="2458998421" sldId="2147483662"/>
            <pc:sldLayoutMk cId="3517389683" sldId="2147483665"/>
          </pc:sldLayoutMkLst>
        </pc:sldLayoutChg>
        <pc:sldLayoutChg chg="del">
          <pc:chgData name="Paul Behan" userId="3dd5e58b-e9bc-46ea-ab82-ff124408224e" providerId="ADAL" clId="{1B9E3073-B09D-4A6F-AC13-43F0C95A7962}" dt="2018-04-05T11:50:15.699" v="1864" actId="2696"/>
          <pc:sldLayoutMkLst>
            <pc:docMk/>
            <pc:sldMasterMk cId="2458998421" sldId="2147483662"/>
            <pc:sldLayoutMk cId="1179439637" sldId="2147483666"/>
          </pc:sldLayoutMkLst>
        </pc:sldLayoutChg>
      </pc:sldMasterChg>
    </pc:docChg>
  </pc:docChgLst>
  <pc:docChgLst>
    <pc:chgData name="Paul Behan" userId="3dd5e58b-e9bc-46ea-ab82-ff124408224e" providerId="ADAL" clId="{D3391EBA-083F-4CBF-9EFC-B5386172E6E7}"/>
    <pc:docChg chg="modSld sldOrd">
      <pc:chgData name="Paul Behan" userId="3dd5e58b-e9bc-46ea-ab82-ff124408224e" providerId="ADAL" clId="{D3391EBA-083F-4CBF-9EFC-B5386172E6E7}" dt="2018-03-06T14:22:29.434" v="606" actId="14100"/>
      <pc:docMkLst>
        <pc:docMk/>
      </pc:docMkLst>
      <pc:sldChg chg="modSp modNotesTx">
        <pc:chgData name="Paul Behan" userId="3dd5e58b-e9bc-46ea-ab82-ff124408224e" providerId="ADAL" clId="{D3391EBA-083F-4CBF-9EFC-B5386172E6E7}" dt="2018-03-06T14:22:29.434" v="606" actId="14100"/>
        <pc:sldMkLst>
          <pc:docMk/>
          <pc:sldMk cId="0" sldId="256"/>
        </pc:sldMkLst>
        <pc:spChg chg="mod">
          <ac:chgData name="Paul Behan" userId="3dd5e58b-e9bc-46ea-ab82-ff124408224e" providerId="ADAL" clId="{D3391EBA-083F-4CBF-9EFC-B5386172E6E7}" dt="2018-03-06T14:22:29.434" v="606" actId="14100"/>
          <ac:spMkLst>
            <pc:docMk/>
            <pc:sldMk cId="0" sldId="256"/>
            <ac:spMk id="3" creationId="{00000000-0000-0000-0000-000000000000}"/>
          </ac:spMkLst>
        </pc:spChg>
      </pc:sldChg>
      <pc:sldChg chg="modNotesTx">
        <pc:chgData name="Paul Behan" userId="3dd5e58b-e9bc-46ea-ab82-ff124408224e" providerId="ADAL" clId="{D3391EBA-083F-4CBF-9EFC-B5386172E6E7}" dt="2018-03-06T13:22:41.694" v="120" actId="20577"/>
        <pc:sldMkLst>
          <pc:docMk/>
          <pc:sldMk cId="3643977079" sldId="259"/>
        </pc:sldMkLst>
      </pc:sldChg>
      <pc:sldChg chg="modNotesTx">
        <pc:chgData name="Paul Behan" userId="3dd5e58b-e9bc-46ea-ab82-ff124408224e" providerId="ADAL" clId="{D3391EBA-083F-4CBF-9EFC-B5386172E6E7}" dt="2018-03-06T13:25:22.867" v="254" actId="20577"/>
        <pc:sldMkLst>
          <pc:docMk/>
          <pc:sldMk cId="1286107437" sldId="282"/>
        </pc:sldMkLst>
      </pc:sldChg>
      <pc:sldChg chg="modSp">
        <pc:chgData name="Paul Behan" userId="3dd5e58b-e9bc-46ea-ab82-ff124408224e" providerId="ADAL" clId="{D3391EBA-083F-4CBF-9EFC-B5386172E6E7}" dt="2018-02-20T16:54:31.972" v="2" actId="1076"/>
        <pc:sldMkLst>
          <pc:docMk/>
          <pc:sldMk cId="1595853567" sldId="284"/>
        </pc:sldMkLst>
        <pc:spChg chg="mod ord">
          <ac:chgData name="Paul Behan" userId="3dd5e58b-e9bc-46ea-ab82-ff124408224e" providerId="ADAL" clId="{D3391EBA-083F-4CBF-9EFC-B5386172E6E7}" dt="2018-02-20T16:54:31.972" v="2" actId="1076"/>
          <ac:spMkLst>
            <pc:docMk/>
            <pc:sldMk cId="1595853567" sldId="284"/>
            <ac:spMk id="2" creationId="{FFD40829-DD88-4C71-8A66-44CEB3F68B5C}"/>
          </ac:spMkLst>
        </pc:spChg>
      </pc:sldChg>
      <pc:sldChg chg="modSp">
        <pc:chgData name="Paul Behan" userId="3dd5e58b-e9bc-46ea-ab82-ff124408224e" providerId="ADAL" clId="{D3391EBA-083F-4CBF-9EFC-B5386172E6E7}" dt="2018-03-06T13:23:35.638" v="127" actId="14100"/>
        <pc:sldMkLst>
          <pc:docMk/>
          <pc:sldMk cId="3557445573" sldId="291"/>
        </pc:sldMkLst>
        <pc:cxnChg chg="mod ord">
          <ac:chgData name="Paul Behan" userId="3dd5e58b-e9bc-46ea-ab82-ff124408224e" providerId="ADAL" clId="{D3391EBA-083F-4CBF-9EFC-B5386172E6E7}" dt="2018-03-06T13:23:35.638" v="127" actId="14100"/>
          <ac:cxnSpMkLst>
            <pc:docMk/>
            <pc:sldMk cId="3557445573" sldId="291"/>
            <ac:cxnSpMk id="10" creationId="{6D7F0C3F-DAEF-4473-9692-128C7C81A4A3}"/>
          </ac:cxnSpMkLst>
        </pc:cxnChg>
      </pc:sldChg>
      <pc:sldChg chg="modNotesTx">
        <pc:chgData name="Paul Behan" userId="3dd5e58b-e9bc-46ea-ab82-ff124408224e" providerId="ADAL" clId="{D3391EBA-083F-4CBF-9EFC-B5386172E6E7}" dt="2018-03-06T13:28:14.531" v="397" actId="20577"/>
        <pc:sldMkLst>
          <pc:docMk/>
          <pc:sldMk cId="1198644698" sldId="295"/>
        </pc:sldMkLst>
      </pc:sldChg>
      <pc:sldChg chg="modAnim">
        <pc:chgData name="Paul Behan" userId="3dd5e58b-e9bc-46ea-ab82-ff124408224e" providerId="ADAL" clId="{D3391EBA-083F-4CBF-9EFC-B5386172E6E7}" dt="2018-03-06T13:21:13.511" v="14" actId="20577"/>
        <pc:sldMkLst>
          <pc:docMk/>
          <pc:sldMk cId="850950131" sldId="298"/>
        </pc:sldMkLst>
      </pc:sldChg>
      <pc:sldChg chg="modSp ord modNotesTx">
        <pc:chgData name="Paul Behan" userId="3dd5e58b-e9bc-46ea-ab82-ff124408224e" providerId="ADAL" clId="{D3391EBA-083F-4CBF-9EFC-B5386172E6E7}" dt="2018-03-06T13:31:45.393" v="435" actId="20577"/>
        <pc:sldMkLst>
          <pc:docMk/>
          <pc:sldMk cId="3248796555" sldId="299"/>
        </pc:sldMkLst>
        <pc:spChg chg="mod">
          <ac:chgData name="Paul Behan" userId="3dd5e58b-e9bc-46ea-ab82-ff124408224e" providerId="ADAL" clId="{D3391EBA-083F-4CBF-9EFC-B5386172E6E7}" dt="2018-03-06T13:31:31.191" v="432" actId="20577"/>
          <ac:spMkLst>
            <pc:docMk/>
            <pc:sldMk cId="3248796555" sldId="299"/>
            <ac:spMk id="7" creationId="{28C2B18F-EFC5-4D7B-8130-6E3FCCDFE85C}"/>
          </ac:spMkLst>
        </pc:spChg>
        <pc:spChg chg="mod">
          <ac:chgData name="Paul Behan" userId="3dd5e58b-e9bc-46ea-ab82-ff124408224e" providerId="ADAL" clId="{D3391EBA-083F-4CBF-9EFC-B5386172E6E7}" dt="2018-03-06T13:31:39.483" v="433" actId="20577"/>
          <ac:spMkLst>
            <pc:docMk/>
            <pc:sldMk cId="3248796555" sldId="299"/>
            <ac:spMk id="8" creationId="{569FCDD7-78C2-40A7-82A6-18970C70BAEB}"/>
          </ac:spMkLst>
        </pc:spChg>
        <pc:spChg chg="mod">
          <ac:chgData name="Paul Behan" userId="3dd5e58b-e9bc-46ea-ab82-ff124408224e" providerId="ADAL" clId="{D3391EBA-083F-4CBF-9EFC-B5386172E6E7}" dt="2018-03-06T13:31:42.441" v="434" actId="20577"/>
          <ac:spMkLst>
            <pc:docMk/>
            <pc:sldMk cId="3248796555" sldId="299"/>
            <ac:spMk id="9" creationId="{092D8638-F22E-4D1B-B19E-0DE355004398}"/>
          </ac:spMkLst>
        </pc:spChg>
        <pc:spChg chg="mod">
          <ac:chgData name="Paul Behan" userId="3dd5e58b-e9bc-46ea-ab82-ff124408224e" providerId="ADAL" clId="{D3391EBA-083F-4CBF-9EFC-B5386172E6E7}" dt="2018-03-06T13:31:45.393" v="435" actId="20577"/>
          <ac:spMkLst>
            <pc:docMk/>
            <pc:sldMk cId="3248796555" sldId="299"/>
            <ac:spMk id="18" creationId="{27AF653F-01EB-42F0-97E5-98C832BDDFD9}"/>
          </ac:spMkLst>
        </pc:spChg>
      </pc:sldChg>
      <pc:sldChg chg="ord">
        <pc:chgData name="Paul Behan" userId="3dd5e58b-e9bc-46ea-ab82-ff124408224e" providerId="ADAL" clId="{D3391EBA-083F-4CBF-9EFC-B5386172E6E7}" dt="2018-03-06T13:32:27.925" v="436" actId="20577"/>
        <pc:sldMkLst>
          <pc:docMk/>
          <pc:sldMk cId="3223614829" sldId="30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408EF2-A9E7-4AC3-A802-968461B2836C}" type="datetimeFigureOut">
              <a:rPr lang="en-IE" smtClean="0"/>
              <a:pPr/>
              <a:t>05/04/2018</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8CF78B-96D2-4305-8711-1B89159C1975}" type="slidenum">
              <a:rPr lang="en-IE" smtClean="0"/>
              <a:pPr/>
              <a:t>‹#›</a:t>
            </a:fld>
            <a:endParaRPr lang="en-IE"/>
          </a:p>
        </p:txBody>
      </p:sp>
    </p:spTree>
    <p:extLst>
      <p:ext uri="{BB962C8B-B14F-4D97-AF65-F5344CB8AC3E}">
        <p14:creationId xmlns:p14="http://schemas.microsoft.com/office/powerpoint/2010/main" val="275089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These tasks are a continuation of the concepts learned in the </a:t>
            </a:r>
            <a:r>
              <a:rPr lang="en-IE" b="1" dirty="0"/>
              <a:t>for</a:t>
            </a:r>
            <a:r>
              <a:rPr lang="en-IE" dirty="0"/>
              <a:t> loops section.</a:t>
            </a:r>
          </a:p>
          <a:p>
            <a:r>
              <a:rPr lang="en-IE" dirty="0"/>
              <a:t>The tasks and ideas would require several classes to ensure students have time to engage with the concept.</a:t>
            </a:r>
          </a:p>
        </p:txBody>
      </p:sp>
      <p:sp>
        <p:nvSpPr>
          <p:cNvPr id="4" name="Slide Number Placeholder 3"/>
          <p:cNvSpPr>
            <a:spLocks noGrp="1"/>
          </p:cNvSpPr>
          <p:nvPr>
            <p:ph type="sldNum" sz="quarter" idx="10"/>
          </p:nvPr>
        </p:nvSpPr>
        <p:spPr/>
        <p:txBody>
          <a:bodyPr/>
          <a:lstStyle/>
          <a:p>
            <a:fld id="{B48CF78B-96D2-4305-8711-1B89159C1975}" type="slidenum">
              <a:rPr lang="en-IE" smtClean="0"/>
              <a:pPr/>
              <a:t>1</a:t>
            </a:fld>
            <a:endParaRPr lang="en-IE"/>
          </a:p>
        </p:txBody>
      </p:sp>
    </p:spTree>
    <p:extLst>
      <p:ext uri="{BB962C8B-B14F-4D97-AF65-F5344CB8AC3E}">
        <p14:creationId xmlns:p14="http://schemas.microsoft.com/office/powerpoint/2010/main" val="3035729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ASSESS YOURSELF : Encourage students to predict the outcomes of the code, write the code and write their own code to produce the given outputs.</a:t>
            </a:r>
          </a:p>
          <a:p>
            <a:r>
              <a:rPr lang="en-IE" dirty="0"/>
              <a:t>Understanding and Predicting these outputs are crucial to students attempting the challenge later in this lesson and the CT challenge on password strength.</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 PRIMM method will encourage engagement. (Predict Run Investigate Modify Make)</a:t>
            </a:r>
          </a:p>
          <a:p>
            <a:endParaRPr lang="en-IE" dirty="0"/>
          </a:p>
        </p:txBody>
      </p:sp>
      <p:sp>
        <p:nvSpPr>
          <p:cNvPr id="4" name="Slide Number Placeholder 3"/>
          <p:cNvSpPr>
            <a:spLocks noGrp="1"/>
          </p:cNvSpPr>
          <p:nvPr>
            <p:ph type="sldNum" sz="quarter" idx="10"/>
          </p:nvPr>
        </p:nvSpPr>
        <p:spPr/>
        <p:txBody>
          <a:bodyPr/>
          <a:lstStyle/>
          <a:p>
            <a:fld id="{B48CF78B-96D2-4305-8711-1B89159C1975}" type="slidenum">
              <a:rPr lang="en-IE" smtClean="0"/>
              <a:pPr/>
              <a:t>10</a:t>
            </a:fld>
            <a:endParaRPr lang="en-IE"/>
          </a:p>
        </p:txBody>
      </p:sp>
    </p:spTree>
    <p:extLst>
      <p:ext uri="{BB962C8B-B14F-4D97-AF65-F5344CB8AC3E}">
        <p14:creationId xmlns:p14="http://schemas.microsoft.com/office/powerpoint/2010/main" val="1712383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Introduction to 2 things : a more robust UI and the Boolean operator OR. </a:t>
            </a:r>
          </a:p>
          <a:p>
            <a:r>
              <a:rPr lang="en-IE" dirty="0"/>
              <a:t>The OR operator is a logical operator. Links to LOs involving logic gates are included in related resources on the </a:t>
            </a:r>
            <a:r>
              <a:rPr lang="en-IE" dirty="0" err="1"/>
              <a:t>ncca</a:t>
            </a:r>
            <a:r>
              <a:rPr lang="en-IE" dirty="0"/>
              <a:t> website.</a:t>
            </a:r>
          </a:p>
          <a:p>
            <a:r>
              <a:rPr lang="en-IE" dirty="0"/>
              <a:t>Ask the students to write an algorithm to accomplish this.</a:t>
            </a:r>
          </a:p>
        </p:txBody>
      </p:sp>
      <p:sp>
        <p:nvSpPr>
          <p:cNvPr id="4" name="Slide Number Placeholder 3"/>
          <p:cNvSpPr>
            <a:spLocks noGrp="1"/>
          </p:cNvSpPr>
          <p:nvPr>
            <p:ph type="sldNum" sz="quarter" idx="10"/>
          </p:nvPr>
        </p:nvSpPr>
        <p:spPr/>
        <p:txBody>
          <a:bodyPr/>
          <a:lstStyle/>
          <a:p>
            <a:fld id="{B48CF78B-96D2-4305-8711-1B89159C1975}" type="slidenum">
              <a:rPr lang="en-IE" smtClean="0"/>
              <a:pPr/>
              <a:t>11</a:t>
            </a:fld>
            <a:endParaRPr lang="en-IE"/>
          </a:p>
        </p:txBody>
      </p:sp>
    </p:spTree>
    <p:extLst>
      <p:ext uri="{BB962C8B-B14F-4D97-AF65-F5344CB8AC3E}">
        <p14:creationId xmlns:p14="http://schemas.microsoft.com/office/powerpoint/2010/main" val="602268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Introduction to 2 things : a more robust UI and the Boolean operator OR. Ask the students to write an algorithm to accomplish this, using pseudo code.</a:t>
            </a:r>
          </a:p>
          <a:p>
            <a:r>
              <a:rPr lang="en-IE" dirty="0"/>
              <a:t>The challenge later in this lesson will require a more complicated algorithm. </a:t>
            </a:r>
          </a:p>
          <a:p>
            <a:endParaRPr lang="en-IE" dirty="0"/>
          </a:p>
        </p:txBody>
      </p:sp>
      <p:sp>
        <p:nvSpPr>
          <p:cNvPr id="4" name="Slide Number Placeholder 3"/>
          <p:cNvSpPr>
            <a:spLocks noGrp="1"/>
          </p:cNvSpPr>
          <p:nvPr>
            <p:ph type="sldNum" sz="quarter" idx="10"/>
          </p:nvPr>
        </p:nvSpPr>
        <p:spPr/>
        <p:txBody>
          <a:bodyPr/>
          <a:lstStyle/>
          <a:p>
            <a:fld id="{B48CF78B-96D2-4305-8711-1B89159C1975}" type="slidenum">
              <a:rPr lang="en-IE" smtClean="0"/>
              <a:pPr/>
              <a:t>12</a:t>
            </a:fld>
            <a:endParaRPr lang="en-IE"/>
          </a:p>
        </p:txBody>
      </p:sp>
    </p:spTree>
    <p:extLst>
      <p:ext uri="{BB962C8B-B14F-4D97-AF65-F5344CB8AC3E}">
        <p14:creationId xmlns:p14="http://schemas.microsoft.com/office/powerpoint/2010/main" val="2557389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It is important the students understand this example of testing validity before trying the class challenge.</a:t>
            </a:r>
          </a:p>
          <a:p>
            <a:r>
              <a:rPr lang="en-IE" dirty="0"/>
              <a:t>The logical operator is self-</a:t>
            </a:r>
            <a:r>
              <a:rPr lang="en-IE" dirty="0" err="1"/>
              <a:t>explanantory</a:t>
            </a:r>
            <a:r>
              <a:rPr lang="en-IE" dirty="0"/>
              <a:t> in Python, but is worth drawing attention to .</a:t>
            </a:r>
          </a:p>
          <a:p>
            <a:r>
              <a:rPr lang="en-IE" dirty="0"/>
              <a:t>Also, you could write : </a:t>
            </a:r>
            <a:r>
              <a:rPr lang="en-IE" b="1" dirty="0">
                <a:solidFill>
                  <a:srgbClr val="FFC000"/>
                </a:solidFill>
              </a:rPr>
              <a:t>while</a:t>
            </a:r>
            <a:r>
              <a:rPr lang="en-IE" dirty="0"/>
              <a:t> </a:t>
            </a:r>
            <a:r>
              <a:rPr lang="en-IE" dirty="0" err="1"/>
              <a:t>userNumber</a:t>
            </a:r>
            <a:r>
              <a:rPr lang="en-IE" dirty="0"/>
              <a:t> &gt;=20 </a:t>
            </a:r>
            <a:r>
              <a:rPr lang="en-IE" b="1" dirty="0">
                <a:solidFill>
                  <a:srgbClr val="FFC000"/>
                </a:solidFill>
              </a:rPr>
              <a:t>and</a:t>
            </a:r>
            <a:r>
              <a:rPr lang="en-IE" dirty="0"/>
              <a:t> </a:t>
            </a:r>
            <a:r>
              <a:rPr lang="en-IE" dirty="0" err="1"/>
              <a:t>userNumber</a:t>
            </a:r>
            <a:r>
              <a:rPr lang="en-IE" dirty="0"/>
              <a:t>&lt;=80 : …… in the process drawing attention to the </a:t>
            </a:r>
            <a:r>
              <a:rPr lang="en-IE" b="1" dirty="0"/>
              <a:t>and</a:t>
            </a:r>
            <a:r>
              <a:rPr lang="en-IE" dirty="0"/>
              <a:t> operator.</a:t>
            </a:r>
          </a:p>
          <a:p>
            <a:endParaRPr lang="en-IE" dirty="0"/>
          </a:p>
        </p:txBody>
      </p:sp>
      <p:sp>
        <p:nvSpPr>
          <p:cNvPr id="4" name="Slide Number Placeholder 3"/>
          <p:cNvSpPr>
            <a:spLocks noGrp="1"/>
          </p:cNvSpPr>
          <p:nvPr>
            <p:ph type="sldNum" sz="quarter" idx="10"/>
          </p:nvPr>
        </p:nvSpPr>
        <p:spPr/>
        <p:txBody>
          <a:bodyPr/>
          <a:lstStyle/>
          <a:p>
            <a:fld id="{B48CF78B-96D2-4305-8711-1B89159C1975}" type="slidenum">
              <a:rPr lang="en-IE" smtClean="0"/>
              <a:pPr/>
              <a:t>13</a:t>
            </a:fld>
            <a:endParaRPr lang="en-IE"/>
          </a:p>
        </p:txBody>
      </p:sp>
    </p:spTree>
    <p:extLst>
      <p:ext uri="{BB962C8B-B14F-4D97-AF65-F5344CB8AC3E}">
        <p14:creationId xmlns:p14="http://schemas.microsoft.com/office/powerpoint/2010/main" val="2118750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This program will help students think about the Class Challenge, which is a task which follows at the end.</a:t>
            </a:r>
          </a:p>
          <a:p>
            <a:r>
              <a:rPr lang="en-IE" dirty="0"/>
              <a:t>Once the class has figured out the hidden lines, encourage the students to type in this code, save in a file in their storage space, and edit and experiment.</a:t>
            </a:r>
          </a:p>
          <a:p>
            <a:r>
              <a:rPr lang="en-IE" b="1" dirty="0"/>
              <a:t>Students need to read all the lines of code first </a:t>
            </a:r>
            <a:r>
              <a:rPr lang="en-IE" dirty="0"/>
              <a:t>to help figure out the names of variables, or what the variable counter is initialised to, etc.</a:t>
            </a:r>
          </a:p>
          <a:p>
            <a:r>
              <a:rPr lang="en-IE" dirty="0"/>
              <a:t>The Scratch symbol indicates that this task should also be done in Scratch (or similar block-based language). The html resource, containing the Scratch program and guiding the students, is part of the same folder on while loops as this Python resource.</a:t>
            </a:r>
          </a:p>
          <a:p>
            <a:r>
              <a:rPr lang="en-IE" dirty="0"/>
              <a:t>The next slide challenges the students to create a more complex User Interface.</a:t>
            </a:r>
          </a:p>
        </p:txBody>
      </p:sp>
      <p:sp>
        <p:nvSpPr>
          <p:cNvPr id="4" name="Slide Number Placeholder 3"/>
          <p:cNvSpPr>
            <a:spLocks noGrp="1"/>
          </p:cNvSpPr>
          <p:nvPr>
            <p:ph type="sldNum" sz="quarter" idx="10"/>
          </p:nvPr>
        </p:nvSpPr>
        <p:spPr/>
        <p:txBody>
          <a:bodyPr/>
          <a:lstStyle/>
          <a:p>
            <a:fld id="{B48CF78B-96D2-4305-8711-1B89159C1975}" type="slidenum">
              <a:rPr lang="en-IE" smtClean="0"/>
              <a:pPr/>
              <a:t>14</a:t>
            </a:fld>
            <a:endParaRPr lang="en-IE"/>
          </a:p>
        </p:txBody>
      </p:sp>
    </p:spTree>
    <p:extLst>
      <p:ext uri="{BB962C8B-B14F-4D97-AF65-F5344CB8AC3E}">
        <p14:creationId xmlns:p14="http://schemas.microsoft.com/office/powerpoint/2010/main" val="26895446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more challenging version of the lower and upper limit counting program written in the previous task. (HL)</a:t>
            </a:r>
          </a:p>
          <a:p>
            <a:endParaRPr lang="en-IE" dirty="0"/>
          </a:p>
        </p:txBody>
      </p:sp>
      <p:sp>
        <p:nvSpPr>
          <p:cNvPr id="4" name="Slide Number Placeholder 3"/>
          <p:cNvSpPr>
            <a:spLocks noGrp="1"/>
          </p:cNvSpPr>
          <p:nvPr>
            <p:ph type="sldNum" sz="quarter" idx="10"/>
          </p:nvPr>
        </p:nvSpPr>
        <p:spPr/>
        <p:txBody>
          <a:bodyPr/>
          <a:lstStyle/>
          <a:p>
            <a:fld id="{798E70F5-F765-4AEF-B7F1-D2874B49F805}" type="slidenum">
              <a:rPr lang="en-IE" smtClean="0"/>
              <a:pPr/>
              <a:t>15</a:t>
            </a:fld>
            <a:endParaRPr lang="en-IE"/>
          </a:p>
        </p:txBody>
      </p:sp>
    </p:spTree>
    <p:extLst>
      <p:ext uri="{BB962C8B-B14F-4D97-AF65-F5344CB8AC3E}">
        <p14:creationId xmlns:p14="http://schemas.microsoft.com/office/powerpoint/2010/main" val="4200856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output from the challenge could look like this for a </a:t>
            </a:r>
            <a:r>
              <a:rPr lang="en-US" dirty="0" err="1"/>
              <a:t>startValue</a:t>
            </a:r>
            <a:r>
              <a:rPr lang="en-US" dirty="0"/>
              <a:t> of 70 and </a:t>
            </a:r>
            <a:r>
              <a:rPr lang="en-US" dirty="0" err="1"/>
              <a:t>endValue</a:t>
            </a:r>
            <a:r>
              <a:rPr lang="en-US" dirty="0"/>
              <a:t> of 30 and step of change of 6. Some of the code for the indented output is below.</a:t>
            </a:r>
          </a:p>
          <a:p>
            <a:r>
              <a:rPr lang="en-IE" dirty="0"/>
              <a:t>print("first count down, then back up again")</a:t>
            </a:r>
          </a:p>
          <a:p>
            <a:r>
              <a:rPr lang="en-IE" dirty="0"/>
              <a:t>count = 1</a:t>
            </a:r>
          </a:p>
          <a:p>
            <a:r>
              <a:rPr lang="en-IE" dirty="0"/>
              <a:t>while </a:t>
            </a:r>
            <a:r>
              <a:rPr lang="en-IE" dirty="0" err="1"/>
              <a:t>i</a:t>
            </a:r>
            <a:r>
              <a:rPr lang="en-IE" dirty="0"/>
              <a:t>  &gt;  </a:t>
            </a:r>
            <a:r>
              <a:rPr lang="en-IE" dirty="0" err="1"/>
              <a:t>endValue</a:t>
            </a:r>
            <a:r>
              <a:rPr lang="en-IE" dirty="0"/>
              <a:t> :</a:t>
            </a:r>
          </a:p>
          <a:p>
            <a:r>
              <a:rPr lang="en-IE" dirty="0"/>
              <a:t>    print(" “ * count, </a:t>
            </a:r>
            <a:r>
              <a:rPr lang="en-IE" dirty="0" err="1"/>
              <a:t>i</a:t>
            </a:r>
            <a:r>
              <a:rPr lang="en-IE" dirty="0"/>
              <a:t>)</a:t>
            </a:r>
          </a:p>
          <a:p>
            <a:r>
              <a:rPr lang="en-IE" dirty="0"/>
              <a:t>    </a:t>
            </a:r>
            <a:r>
              <a:rPr lang="en-IE" dirty="0" err="1"/>
              <a:t>i</a:t>
            </a:r>
            <a:r>
              <a:rPr lang="en-IE" dirty="0"/>
              <a:t> -= step</a:t>
            </a:r>
          </a:p>
          <a:p>
            <a:r>
              <a:rPr lang="en-IE" dirty="0"/>
              <a:t>    count += 1</a:t>
            </a:r>
            <a:endParaRPr lang="en-US" dirty="0"/>
          </a:p>
        </p:txBody>
      </p:sp>
      <p:sp>
        <p:nvSpPr>
          <p:cNvPr id="4" name="Slide Number Placeholder 3"/>
          <p:cNvSpPr>
            <a:spLocks noGrp="1"/>
          </p:cNvSpPr>
          <p:nvPr>
            <p:ph type="sldNum" sz="quarter" idx="10"/>
          </p:nvPr>
        </p:nvSpPr>
        <p:spPr/>
        <p:txBody>
          <a:bodyPr/>
          <a:lstStyle/>
          <a:p>
            <a:fld id="{B48CF78B-96D2-4305-8711-1B89159C1975}" type="slidenum">
              <a:rPr lang="en-IE" smtClean="0"/>
              <a:pPr/>
              <a:t>16</a:t>
            </a:fld>
            <a:endParaRPr lang="en-IE"/>
          </a:p>
        </p:txBody>
      </p:sp>
    </p:spTree>
    <p:extLst>
      <p:ext uri="{BB962C8B-B14F-4D97-AF65-F5344CB8AC3E}">
        <p14:creationId xmlns:p14="http://schemas.microsoft.com/office/powerpoint/2010/main" val="2886297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Encourage the students to write pseudo code first, before attempting to code it.</a:t>
            </a:r>
          </a:p>
          <a:p>
            <a:r>
              <a:rPr lang="en-IE" b="1" dirty="0"/>
              <a:t>A sample output follows plus a program that will help students think about the challenge.</a:t>
            </a:r>
          </a:p>
        </p:txBody>
      </p:sp>
      <p:sp>
        <p:nvSpPr>
          <p:cNvPr id="4" name="Slide Number Placeholder 3"/>
          <p:cNvSpPr>
            <a:spLocks noGrp="1"/>
          </p:cNvSpPr>
          <p:nvPr>
            <p:ph type="sldNum" sz="quarter" idx="10"/>
          </p:nvPr>
        </p:nvSpPr>
        <p:spPr/>
        <p:txBody>
          <a:bodyPr/>
          <a:lstStyle/>
          <a:p>
            <a:fld id="{798E70F5-F765-4AEF-B7F1-D2874B49F805}" type="slidenum">
              <a:rPr lang="en-IE" smtClean="0"/>
              <a:pPr/>
              <a:t>17</a:t>
            </a:fld>
            <a:endParaRPr lang="en-IE"/>
          </a:p>
        </p:txBody>
      </p:sp>
    </p:spTree>
    <p:extLst>
      <p:ext uri="{BB962C8B-B14F-4D97-AF65-F5344CB8AC3E}">
        <p14:creationId xmlns:p14="http://schemas.microsoft.com/office/powerpoint/2010/main" val="1803426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main Learning Outcomes (LO) achieved are highlighted throughout the lesson and tasks.</a:t>
            </a:r>
          </a:p>
          <a:p>
            <a:r>
              <a:rPr lang="en-IE" dirty="0"/>
              <a:t>The list is not exhaustive, and consultation with the LCCS spec is encouraged at all times throughout the implementation of the course.</a:t>
            </a:r>
          </a:p>
          <a:p>
            <a:r>
              <a:rPr lang="en-IE" dirty="0"/>
              <a:t>The class challenge, fully completed using PAIRED programming or teams, would address considerably more LOs than those highlighted in the lessons and tasks.</a:t>
            </a:r>
          </a:p>
          <a:p>
            <a:endParaRPr lang="en-IE" dirty="0"/>
          </a:p>
        </p:txBody>
      </p:sp>
      <p:sp>
        <p:nvSpPr>
          <p:cNvPr id="4" name="Slide Number Placeholder 3"/>
          <p:cNvSpPr>
            <a:spLocks noGrp="1"/>
          </p:cNvSpPr>
          <p:nvPr>
            <p:ph type="sldNum" sz="quarter" idx="10"/>
          </p:nvPr>
        </p:nvSpPr>
        <p:spPr/>
        <p:txBody>
          <a:bodyPr/>
          <a:lstStyle/>
          <a:p>
            <a:fld id="{B48CF78B-96D2-4305-8711-1B89159C1975}" type="slidenum">
              <a:rPr lang="en-IE" smtClean="0"/>
              <a:pPr/>
              <a:t>18</a:t>
            </a:fld>
            <a:endParaRPr lang="en-IE"/>
          </a:p>
        </p:txBody>
      </p:sp>
    </p:spTree>
    <p:extLst>
      <p:ext uri="{BB962C8B-B14F-4D97-AF65-F5344CB8AC3E}">
        <p14:creationId xmlns:p14="http://schemas.microsoft.com/office/powerpoint/2010/main" val="41964977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concept of while loops is learned through tasks and introducing new ideas.</a:t>
            </a:r>
          </a:p>
          <a:p>
            <a:r>
              <a:rPr lang="en-IE" dirty="0"/>
              <a:t>The main Learning Outcomes (LO) achieved are highlighted throughout the lesson and tasks.</a:t>
            </a:r>
          </a:p>
          <a:p>
            <a:r>
              <a:rPr lang="en-IE" dirty="0"/>
              <a:t>The list is not exhaustive, and consultation with the LCCS spec is encouraged at all times throughout the implementation of the course.</a:t>
            </a:r>
          </a:p>
        </p:txBody>
      </p:sp>
      <p:sp>
        <p:nvSpPr>
          <p:cNvPr id="4" name="Slide Number Placeholder 3"/>
          <p:cNvSpPr>
            <a:spLocks noGrp="1"/>
          </p:cNvSpPr>
          <p:nvPr>
            <p:ph type="sldNum" sz="quarter" idx="10"/>
          </p:nvPr>
        </p:nvSpPr>
        <p:spPr/>
        <p:txBody>
          <a:bodyPr/>
          <a:lstStyle/>
          <a:p>
            <a:fld id="{B48CF78B-96D2-4305-8711-1B89159C1975}" type="slidenum">
              <a:rPr lang="en-IE" smtClean="0"/>
              <a:pPr/>
              <a:t>2</a:t>
            </a:fld>
            <a:endParaRPr lang="en-IE"/>
          </a:p>
        </p:txBody>
      </p:sp>
    </p:spTree>
    <p:extLst>
      <p:ext uri="{BB962C8B-B14F-4D97-AF65-F5344CB8AC3E}">
        <p14:creationId xmlns:p14="http://schemas.microsoft.com/office/powerpoint/2010/main" val="1371341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Using a sandwich technique, first see what students understand  by a </a:t>
            </a:r>
            <a:r>
              <a:rPr lang="en-IE" b="1" dirty="0"/>
              <a:t>while</a:t>
            </a:r>
            <a:r>
              <a:rPr lang="en-IE" dirty="0"/>
              <a:t> loop.</a:t>
            </a:r>
          </a:p>
          <a:p>
            <a:r>
              <a:rPr lang="en-IE" dirty="0"/>
              <a:t>One of the key features of Python, and why it has become so popular, is its immediate readability and ease of comprehension.</a:t>
            </a:r>
          </a:p>
        </p:txBody>
      </p:sp>
      <p:sp>
        <p:nvSpPr>
          <p:cNvPr id="4" name="Slide Number Placeholder 3"/>
          <p:cNvSpPr>
            <a:spLocks noGrp="1"/>
          </p:cNvSpPr>
          <p:nvPr>
            <p:ph type="sldNum" sz="quarter" idx="10"/>
          </p:nvPr>
        </p:nvSpPr>
        <p:spPr/>
        <p:txBody>
          <a:bodyPr/>
          <a:lstStyle/>
          <a:p>
            <a:fld id="{B48CF78B-96D2-4305-8711-1B89159C1975}" type="slidenum">
              <a:rPr lang="en-IE" smtClean="0"/>
              <a:pPr/>
              <a:t>3</a:t>
            </a:fld>
            <a:endParaRPr lang="en-IE"/>
          </a:p>
        </p:txBody>
      </p:sp>
    </p:spTree>
    <p:extLst>
      <p:ext uri="{BB962C8B-B14F-4D97-AF65-F5344CB8AC3E}">
        <p14:creationId xmlns:p14="http://schemas.microsoft.com/office/powerpoint/2010/main" val="2173503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À while loop closely resembles an if statement, but instructions are executed until the condition is satisfied.</a:t>
            </a:r>
          </a:p>
        </p:txBody>
      </p:sp>
      <p:sp>
        <p:nvSpPr>
          <p:cNvPr id="4" name="Slide Number Placeholder 3"/>
          <p:cNvSpPr>
            <a:spLocks noGrp="1"/>
          </p:cNvSpPr>
          <p:nvPr>
            <p:ph type="sldNum" sz="quarter" idx="10"/>
          </p:nvPr>
        </p:nvSpPr>
        <p:spPr/>
        <p:txBody>
          <a:bodyPr/>
          <a:lstStyle/>
          <a:p>
            <a:fld id="{B48CF78B-96D2-4305-8711-1B89159C1975}" type="slidenum">
              <a:rPr lang="en-IE" smtClean="0"/>
              <a:pPr/>
              <a:t>4</a:t>
            </a:fld>
            <a:endParaRPr lang="en-IE"/>
          </a:p>
        </p:txBody>
      </p:sp>
    </p:spTree>
    <p:extLst>
      <p:ext uri="{BB962C8B-B14F-4D97-AF65-F5344CB8AC3E}">
        <p14:creationId xmlns:p14="http://schemas.microsoft.com/office/powerpoint/2010/main" val="157173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while loop will only continue to execute WHILE something is true or false.</a:t>
            </a:r>
          </a:p>
          <a:p>
            <a:r>
              <a:rPr lang="en-IE" dirty="0"/>
              <a:t>The programmer must increment or decrement the counter.</a:t>
            </a:r>
          </a:p>
        </p:txBody>
      </p:sp>
      <p:sp>
        <p:nvSpPr>
          <p:cNvPr id="4" name="Slide Number Placeholder 3"/>
          <p:cNvSpPr>
            <a:spLocks noGrp="1"/>
          </p:cNvSpPr>
          <p:nvPr>
            <p:ph type="sldNum" sz="quarter" idx="10"/>
          </p:nvPr>
        </p:nvSpPr>
        <p:spPr/>
        <p:txBody>
          <a:bodyPr/>
          <a:lstStyle/>
          <a:p>
            <a:fld id="{B48CF78B-96D2-4305-8711-1B89159C1975}" type="slidenum">
              <a:rPr lang="en-IE" smtClean="0"/>
              <a:pPr/>
              <a:t>5</a:t>
            </a:fld>
            <a:endParaRPr lang="en-IE"/>
          </a:p>
        </p:txBody>
      </p:sp>
    </p:spTree>
    <p:extLst>
      <p:ext uri="{BB962C8B-B14F-4D97-AF65-F5344CB8AC3E}">
        <p14:creationId xmlns:p14="http://schemas.microsoft.com/office/powerpoint/2010/main" val="3103399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 FLOW chart representation …. An infinite loop is raised here…….while True : always do the following.</a:t>
            </a:r>
          </a:p>
        </p:txBody>
      </p:sp>
      <p:sp>
        <p:nvSpPr>
          <p:cNvPr id="4" name="Slide Number Placeholder 3"/>
          <p:cNvSpPr>
            <a:spLocks noGrp="1"/>
          </p:cNvSpPr>
          <p:nvPr>
            <p:ph type="sldNum" sz="quarter" idx="10"/>
          </p:nvPr>
        </p:nvSpPr>
        <p:spPr/>
        <p:txBody>
          <a:bodyPr/>
          <a:lstStyle/>
          <a:p>
            <a:fld id="{B48CF78B-96D2-4305-8711-1B89159C1975}" type="slidenum">
              <a:rPr lang="en-IE" smtClean="0"/>
              <a:pPr/>
              <a:t>6</a:t>
            </a:fld>
            <a:endParaRPr lang="en-IE"/>
          </a:p>
        </p:txBody>
      </p:sp>
    </p:spTree>
    <p:extLst>
      <p:ext uri="{BB962C8B-B14F-4D97-AF65-F5344CB8AC3E}">
        <p14:creationId xmlns:p14="http://schemas.microsoft.com/office/powerpoint/2010/main" val="12805248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Ask students to predict before they write it into their IDE or IDLE.</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The PRIMM method will encourage engagement. (Predict Run Investigate Modify Make)</a:t>
            </a:r>
          </a:p>
          <a:p>
            <a:endParaRPr lang="en-IE" dirty="0"/>
          </a:p>
        </p:txBody>
      </p:sp>
      <p:sp>
        <p:nvSpPr>
          <p:cNvPr id="4" name="Slide Number Placeholder 3"/>
          <p:cNvSpPr>
            <a:spLocks noGrp="1"/>
          </p:cNvSpPr>
          <p:nvPr>
            <p:ph type="sldNum" sz="quarter" idx="10"/>
          </p:nvPr>
        </p:nvSpPr>
        <p:spPr/>
        <p:txBody>
          <a:bodyPr/>
          <a:lstStyle/>
          <a:p>
            <a:fld id="{B48CF78B-96D2-4305-8711-1B89159C1975}" type="slidenum">
              <a:rPr lang="en-IE" smtClean="0"/>
              <a:pPr/>
              <a:t>7</a:t>
            </a:fld>
            <a:endParaRPr lang="en-IE"/>
          </a:p>
        </p:txBody>
      </p:sp>
    </p:spTree>
    <p:extLst>
      <p:ext uri="{BB962C8B-B14F-4D97-AF65-F5344CB8AC3E}">
        <p14:creationId xmlns:p14="http://schemas.microsoft.com/office/powerpoint/2010/main" val="449089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Ask students to predict before they write it into their IDE or IDLE. Spend a few minutes asking the students to think of problems with the User Interface of this program. For example,  the counter decrements by 2. If the end value is greater than the start value will there be any output?</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Or for example, there is no information to the user to tell them the program is counting down from the start to the end value.</a:t>
            </a:r>
          </a:p>
          <a:p>
            <a:endParaRPr lang="en-IE" dirty="0"/>
          </a:p>
        </p:txBody>
      </p:sp>
      <p:sp>
        <p:nvSpPr>
          <p:cNvPr id="4" name="Slide Number Placeholder 3"/>
          <p:cNvSpPr>
            <a:spLocks noGrp="1"/>
          </p:cNvSpPr>
          <p:nvPr>
            <p:ph type="sldNum" sz="quarter" idx="10"/>
          </p:nvPr>
        </p:nvSpPr>
        <p:spPr/>
        <p:txBody>
          <a:bodyPr/>
          <a:lstStyle/>
          <a:p>
            <a:fld id="{B48CF78B-96D2-4305-8711-1B89159C1975}" type="slidenum">
              <a:rPr lang="en-IE" smtClean="0"/>
              <a:pPr/>
              <a:t>8</a:t>
            </a:fld>
            <a:endParaRPr lang="en-IE"/>
          </a:p>
        </p:txBody>
      </p:sp>
    </p:spTree>
    <p:extLst>
      <p:ext uri="{BB962C8B-B14F-4D97-AF65-F5344CB8AC3E}">
        <p14:creationId xmlns:p14="http://schemas.microsoft.com/office/powerpoint/2010/main" val="397562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The students’ first while loop written without sample code… highlight in particular the UI issues with a program of this nature.</a:t>
            </a:r>
          </a:p>
        </p:txBody>
      </p:sp>
      <p:sp>
        <p:nvSpPr>
          <p:cNvPr id="4" name="Slide Number Placeholder 3"/>
          <p:cNvSpPr>
            <a:spLocks noGrp="1"/>
          </p:cNvSpPr>
          <p:nvPr>
            <p:ph type="sldNum" sz="quarter" idx="10"/>
          </p:nvPr>
        </p:nvSpPr>
        <p:spPr/>
        <p:txBody>
          <a:bodyPr/>
          <a:lstStyle/>
          <a:p>
            <a:fld id="{798E70F5-F765-4AEF-B7F1-D2874B49F805}" type="slidenum">
              <a:rPr lang="en-IE" smtClean="0"/>
              <a:pPr/>
              <a:t>9</a:t>
            </a:fld>
            <a:endParaRPr lang="en-IE"/>
          </a:p>
        </p:txBody>
      </p:sp>
    </p:spTree>
    <p:extLst>
      <p:ext uri="{BB962C8B-B14F-4D97-AF65-F5344CB8AC3E}">
        <p14:creationId xmlns:p14="http://schemas.microsoft.com/office/powerpoint/2010/main" val="689300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nestcandy.blogspot.com/2012/06/inspirational-quote-sunday-1.html" TargetMode="External"/><Relationship Id="rId2" Type="http://schemas.openxmlformats.org/officeDocument/2006/relationships/image" Target="../media/image4.jpg&amp;ehk=yRzK0NCfYGUWv7LC81inQw&amp;r=0&amp;pid=OfficeInsert"/><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bigideasdeh-43wiki.wikispaces.com/expected+outcomes+of+phase+i+therapy" TargetMode="External"/><Relationship Id="rId2" Type="http://schemas.openxmlformats.org/officeDocument/2006/relationships/image" Target="../media/image3.jpg&amp;ehk=qP8SYZNcVvQJKYjeFmtgvA&amp;r=0&amp;pid=OfficeInsert"/><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1881316" y="365126"/>
            <a:ext cx="6634034" cy="1325563"/>
          </a:xfrm>
          <a:prstGeom prst="rect">
            <a:avLst/>
          </a:prstGeom>
        </p:spPr>
        <p:txBody>
          <a:bodyPr vert="horz" lIns="91440" tIns="45720" rIns="91440" bIns="45720" rtlCol="0" anchor="ctr">
            <a:normAutofit/>
          </a:bodyPr>
          <a:lstStyle/>
          <a:p>
            <a:r>
              <a:rPr lang="en-US"/>
              <a:t>Click to edit Master title style</a:t>
            </a:r>
          </a:p>
        </p:txBody>
      </p:sp>
      <p:sp>
        <p:nvSpPr>
          <p:cNvPr id="6" name="Text Placeholder 2"/>
          <p:cNvSpPr>
            <a:spLocks noGrp="1"/>
          </p:cNvSpPr>
          <p:nvPr>
            <p:ph idx="1"/>
          </p:nvPr>
        </p:nvSpPr>
        <p:spPr>
          <a:xfrm>
            <a:off x="1881316" y="1825625"/>
            <a:ext cx="663403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1401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err="1"/>
              <a:t>ThinkPairShareSquare</a:t>
            </a:r>
            <a:endParaRPr lang="en-US" dirty="0"/>
          </a:p>
        </p:txBody>
      </p:sp>
      <p:pic>
        <p:nvPicPr>
          <p:cNvPr id="5" name="Picture 4">
            <a:extLst>
              <a:ext uri="{FF2B5EF4-FFF2-40B4-BE49-F238E27FC236}">
                <a16:creationId xmlns:a16="http://schemas.microsoft.com/office/drawing/2014/main" id="{D9A4CD9F-77FD-4ED2-A934-3CF935803F8E}"/>
              </a:ext>
            </a:extLst>
          </p:cNvPr>
          <p:cNvPicPr>
            <a:picLocks noChangeAspect="1"/>
          </p:cNvPicPr>
          <p:nvPr userDrawn="1"/>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9983803">
            <a:off x="7112324" y="511380"/>
            <a:ext cx="1695614" cy="113040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E6161-D4EF-4684-A1D9-2DE6B480031D}"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47E6161-D4EF-4684-A1D9-2DE6B480031D}"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7E6161-D4EF-4684-A1D9-2DE6B480031D}"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3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FAFAC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192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47E6161-D4EF-4684-A1D9-2DE6B480031D}"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37A79B7-4BAA-44BA-AB00-078DFAE9BAD2}"/>
              </a:ext>
            </a:extLst>
          </p:cNvPr>
          <p:cNvPicPr>
            <a:picLocks noChangeAspect="1"/>
          </p:cNvPicPr>
          <p:nvPr userDrawn="1"/>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17811"/>
            <a:ext cx="678390" cy="67839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47E6161-D4EF-4684-A1D9-2DE6B480031D}"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7E6161-D4EF-4684-A1D9-2DE6B480031D}" type="datetimeFigureOut">
              <a:rPr lang="en-US" smtClean="0"/>
              <a:pPr/>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47E6161-D4EF-4684-A1D9-2DE6B480031D}" type="datetimeFigureOut">
              <a:rPr lang="en-US" smtClean="0"/>
              <a:pPr/>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47E6161-D4EF-4684-A1D9-2DE6B480031D}" type="datetimeFigureOut">
              <a:rPr lang="en-US" smtClean="0"/>
              <a:pPr/>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7E6161-D4EF-4684-A1D9-2DE6B480031D}" type="datetimeFigureOut">
              <a:rPr lang="en-US" smtClean="0"/>
              <a:pPr/>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713F3F-4261-4FB4-B26F-332750FEB3A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1316" y="365126"/>
            <a:ext cx="6634034"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881316" y="1825625"/>
            <a:ext cx="663403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58998421"/>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7E6161-D4EF-4684-A1D9-2DE6B480031D}" type="datetimeFigureOut">
              <a:rPr lang="en-US" smtClean="0"/>
              <a:pPr/>
              <a:t>4/5/2018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713F3F-4261-4FB4-B26F-332750FEB3A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population-based-intervention.wikispaces.com/Home-school+partnership" TargetMode="External"/><Relationship Id="rId4" Type="http://schemas.openxmlformats.org/officeDocument/2006/relationships/image" Target="../media/image11.png&amp;ehk=H"/></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focaia.blogspot.com/2014_10_01_archive.html" TargetMode="External"/><Relationship Id="rId4" Type="http://schemas.openxmlformats.org/officeDocument/2006/relationships/image" Target="../media/image21.png&amp;ehk=OTXc08G4oHYjnA33wvKmnw&amp;r=0&amp;pid=OfficeInsert"/></Relationships>
</file>

<file path=ppt/slides/_rels/slide17.xml.rels><?xml version="1.0" encoding="UTF-8" standalone="yes"?>
<Relationships xmlns="http://schemas.openxmlformats.org/package/2006/relationships"><Relationship Id="rId3" Type="http://schemas.openxmlformats.org/officeDocument/2006/relationships/image" Target="../media/image21.png&amp;ehk=OTXc08G4oHYjnA33wvKmnw&amp;r=0&amp;pid=OfficeInsert"/><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focaia.blogspot.com/2014_10_01_archive.html"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amp;ehk=SQdHOlSezA5jx2Um2t6eAg&amp;r=0&amp;pid=OfficeInsert"/><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hyperlink" Target="http://unifiedtao-en.blogspot.com/2010/12/tao-strange-loop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amp;ehk=H"/><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population-based-intervention.wikispaces.com/Home-school+partne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2075" y="1011871"/>
            <a:ext cx="6634034" cy="1325563"/>
          </a:xfrm>
        </p:spPr>
        <p:txBody>
          <a:bodyPr>
            <a:normAutofit/>
          </a:bodyPr>
          <a:lstStyle/>
          <a:p>
            <a:r>
              <a:rPr lang="en-US" sz="4400" dirty="0"/>
              <a:t>Learning to Program</a:t>
            </a:r>
            <a:br>
              <a:rPr lang="en-US" sz="4400" dirty="0"/>
            </a:br>
            <a:r>
              <a:rPr lang="en-US" sz="4400" dirty="0"/>
              <a:t>in Python</a:t>
            </a:r>
          </a:p>
        </p:txBody>
      </p:sp>
      <p:sp>
        <p:nvSpPr>
          <p:cNvPr id="3" name="Subtitle 2"/>
          <p:cNvSpPr>
            <a:spLocks noGrp="1"/>
          </p:cNvSpPr>
          <p:nvPr>
            <p:ph idx="1"/>
          </p:nvPr>
        </p:nvSpPr>
        <p:spPr>
          <a:xfrm>
            <a:off x="3825589" y="3933056"/>
            <a:ext cx="4680520" cy="1891407"/>
          </a:xfrm>
        </p:spPr>
        <p:txBody>
          <a:bodyPr>
            <a:noAutofit/>
          </a:bodyPr>
          <a:lstStyle/>
          <a:p>
            <a:pPr marL="0" indent="0" algn="ctr">
              <a:buNone/>
            </a:pPr>
            <a:r>
              <a:rPr lang="en-US" sz="3600" b="1" dirty="0"/>
              <a:t>Concept 5</a:t>
            </a:r>
          </a:p>
          <a:p>
            <a:pPr marL="0" indent="0" algn="ctr">
              <a:buNone/>
            </a:pPr>
            <a:r>
              <a:rPr lang="en-US" sz="3600" b="1" dirty="0"/>
              <a:t>LOOPS</a:t>
            </a:r>
          </a:p>
          <a:p>
            <a:pPr marL="0" indent="0" algn="ctr">
              <a:buNone/>
            </a:pPr>
            <a:r>
              <a:rPr lang="en-US" sz="3600" b="1" dirty="0"/>
              <a:t>(while </a:t>
            </a:r>
            <a:r>
              <a:rPr lang="en-US" sz="3600" dirty="0"/>
              <a:t>loops</a:t>
            </a:r>
            <a:r>
              <a:rPr lang="en-US" sz="3600" b="1"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B4F4C10-3B57-46BD-8E33-35E72C9098FB}"/>
              </a:ext>
            </a:extLst>
          </p:cNvPr>
          <p:cNvGraphicFramePr>
            <a:graphicFrameLocks noGrp="1"/>
          </p:cNvGraphicFramePr>
          <p:nvPr>
            <p:extLst>
              <p:ext uri="{D42A27DB-BD31-4B8C-83A1-F6EECF244321}">
                <p14:modId xmlns:p14="http://schemas.microsoft.com/office/powerpoint/2010/main" val="365036869"/>
              </p:ext>
            </p:extLst>
          </p:nvPr>
        </p:nvGraphicFramePr>
        <p:xfrm>
          <a:off x="251520" y="999892"/>
          <a:ext cx="8712968" cy="5679634"/>
        </p:xfrm>
        <a:graphic>
          <a:graphicData uri="http://schemas.openxmlformats.org/drawingml/2006/table">
            <a:tbl>
              <a:tblPr firstRow="1" bandRow="1">
                <a:tableStyleId>{616DA210-FB5B-4158-B5E0-FEB733F419BA}</a:tableStyleId>
              </a:tblPr>
              <a:tblGrid>
                <a:gridCol w="823365">
                  <a:extLst>
                    <a:ext uri="{9D8B030D-6E8A-4147-A177-3AD203B41FA5}">
                      <a16:colId xmlns:a16="http://schemas.microsoft.com/office/drawing/2014/main" val="1064276653"/>
                    </a:ext>
                  </a:extLst>
                </a:gridCol>
                <a:gridCol w="3425107">
                  <a:extLst>
                    <a:ext uri="{9D8B030D-6E8A-4147-A177-3AD203B41FA5}">
                      <a16:colId xmlns:a16="http://schemas.microsoft.com/office/drawing/2014/main" val="806643344"/>
                    </a:ext>
                  </a:extLst>
                </a:gridCol>
                <a:gridCol w="4464496">
                  <a:extLst>
                    <a:ext uri="{9D8B030D-6E8A-4147-A177-3AD203B41FA5}">
                      <a16:colId xmlns:a16="http://schemas.microsoft.com/office/drawing/2014/main" val="1070243092"/>
                    </a:ext>
                  </a:extLst>
                </a:gridCol>
              </a:tblGrid>
              <a:tr h="566161">
                <a:tc>
                  <a:txBody>
                    <a:bodyPr/>
                    <a:lstStyle/>
                    <a:p>
                      <a:endParaRPr lang="en-IE" sz="2400" b="1" dirty="0"/>
                    </a:p>
                  </a:txBody>
                  <a:tcPr/>
                </a:tc>
                <a:tc>
                  <a:txBody>
                    <a:bodyPr/>
                    <a:lstStyle/>
                    <a:p>
                      <a:r>
                        <a:rPr lang="en-IE" sz="2400" b="1" dirty="0"/>
                        <a:t>Output</a:t>
                      </a:r>
                    </a:p>
                  </a:txBody>
                  <a:tcPr/>
                </a:tc>
                <a:tc>
                  <a:txBody>
                    <a:bodyPr/>
                    <a:lstStyle/>
                    <a:p>
                      <a:r>
                        <a:rPr lang="en-IE" sz="2400" dirty="0"/>
                        <a:t>Code</a:t>
                      </a:r>
                      <a:endParaRPr lang="en-IE" sz="2400" b="0" dirty="0"/>
                    </a:p>
                  </a:txBody>
                  <a:tcPr/>
                </a:tc>
                <a:extLst>
                  <a:ext uri="{0D108BD9-81ED-4DB2-BD59-A6C34878D82A}">
                    <a16:rowId xmlns:a16="http://schemas.microsoft.com/office/drawing/2014/main" val="978410136"/>
                  </a:ext>
                </a:extLst>
              </a:tr>
              <a:tr h="1070859">
                <a:tc>
                  <a:txBody>
                    <a:bodyPr/>
                    <a:lstStyle/>
                    <a:p>
                      <a:r>
                        <a:rPr lang="en-IE" sz="2400" b="1" dirty="0"/>
                        <a:t>1</a:t>
                      </a:r>
                    </a:p>
                  </a:txBody>
                  <a:tcPr/>
                </a:tc>
                <a:tc>
                  <a:txBody>
                    <a:bodyPr/>
                    <a:lstStyle/>
                    <a:p>
                      <a:r>
                        <a:rPr lang="en-IE" sz="2400" dirty="0"/>
                        <a:t>The numbers 1 to 10, each number on its own line.</a:t>
                      </a:r>
                    </a:p>
                  </a:txBody>
                  <a:tcPr/>
                </a:tc>
                <a:tc>
                  <a:txBody>
                    <a:bodyPr/>
                    <a:lstStyle/>
                    <a:p>
                      <a:endParaRPr lang="en-IE" sz="2400" dirty="0"/>
                    </a:p>
                  </a:txBody>
                  <a:tcPr/>
                </a:tc>
                <a:extLst>
                  <a:ext uri="{0D108BD9-81ED-4DB2-BD59-A6C34878D82A}">
                    <a16:rowId xmlns:a16="http://schemas.microsoft.com/office/drawing/2014/main" val="1884777148"/>
                  </a:ext>
                </a:extLst>
              </a:tr>
              <a:tr h="1368152">
                <a:tc>
                  <a:txBody>
                    <a:bodyPr/>
                    <a:lstStyle/>
                    <a:p>
                      <a:r>
                        <a:rPr lang="en-IE" sz="2400" b="1" dirty="0"/>
                        <a:t>2</a:t>
                      </a:r>
                    </a:p>
                  </a:txBody>
                  <a:tcPr/>
                </a:tc>
                <a:tc>
                  <a:txBody>
                    <a:bodyPr/>
                    <a:lstStyle/>
                    <a:p>
                      <a:r>
                        <a:rPr lang="en-IE" sz="2400" dirty="0"/>
                        <a:t>16  14  12  10  8  6  4  2 with each number on its own line.</a:t>
                      </a:r>
                    </a:p>
                  </a:txBody>
                  <a:tcPr/>
                </a:tc>
                <a:tc>
                  <a:txBody>
                    <a:bodyPr/>
                    <a:lstStyle/>
                    <a:p>
                      <a:endParaRPr lang="en-IE"/>
                    </a:p>
                  </a:txBody>
                  <a:tcPr/>
                </a:tc>
                <a:extLst>
                  <a:ext uri="{0D108BD9-81ED-4DB2-BD59-A6C34878D82A}">
                    <a16:rowId xmlns:a16="http://schemas.microsoft.com/office/drawing/2014/main" val="2622324587"/>
                  </a:ext>
                </a:extLst>
              </a:tr>
              <a:tr h="1322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1" dirty="0"/>
                        <a:t>3</a:t>
                      </a:r>
                    </a:p>
                    <a:p>
                      <a:endParaRPr lang="en-IE" sz="2400" b="1" dirty="0"/>
                    </a:p>
                  </a:txBody>
                  <a:tcPr/>
                </a:tc>
                <a:tc>
                  <a:txBody>
                    <a:bodyPr/>
                    <a:lstStyle/>
                    <a:p>
                      <a:r>
                        <a:rPr lang="en-IE" dirty="0"/>
                        <a:t>1</a:t>
                      </a:r>
                    </a:p>
                    <a:p>
                      <a:r>
                        <a:rPr lang="en-IE" dirty="0"/>
                        <a:t>22</a:t>
                      </a:r>
                    </a:p>
                    <a:p>
                      <a:r>
                        <a:rPr lang="en-IE" dirty="0"/>
                        <a:t>333</a:t>
                      </a:r>
                    </a:p>
                    <a:p>
                      <a:r>
                        <a:rPr lang="en-IE" dirty="0"/>
                        <a:t>4444</a:t>
                      </a:r>
                    </a:p>
                  </a:txBody>
                  <a:tcPr/>
                </a:tc>
                <a:tc>
                  <a:txBody>
                    <a:bodyPr/>
                    <a:lstStyle/>
                    <a:p>
                      <a:endParaRPr lang="en-IE" dirty="0"/>
                    </a:p>
                  </a:txBody>
                  <a:tcPr/>
                </a:tc>
                <a:extLst>
                  <a:ext uri="{0D108BD9-81ED-4DB2-BD59-A6C34878D82A}">
                    <a16:rowId xmlns:a16="http://schemas.microsoft.com/office/drawing/2014/main" val="268712249"/>
                  </a:ext>
                </a:extLst>
              </a:tr>
              <a:tr h="1234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400" b="1" dirty="0"/>
                        <a:t>4</a:t>
                      </a:r>
                    </a:p>
                    <a:p>
                      <a:endParaRPr lang="en-IE" sz="2400" b="1" dirty="0"/>
                    </a:p>
                  </a:txBody>
                  <a:tcPr/>
                </a:tc>
                <a:tc>
                  <a:txBody>
                    <a:bodyPr/>
                    <a:lstStyle/>
                    <a:p>
                      <a:r>
                        <a:rPr lang="en-IE" dirty="0"/>
                        <a:t>4444</a:t>
                      </a:r>
                    </a:p>
                    <a:p>
                      <a:r>
                        <a:rPr lang="en-IE" dirty="0"/>
                        <a:t>333</a:t>
                      </a:r>
                    </a:p>
                    <a:p>
                      <a:r>
                        <a:rPr lang="en-IE" dirty="0"/>
                        <a:t>22</a:t>
                      </a:r>
                    </a:p>
                    <a:p>
                      <a:r>
                        <a:rPr lang="en-IE" dirty="0"/>
                        <a:t>1</a:t>
                      </a:r>
                    </a:p>
                  </a:txBody>
                  <a:tcPr/>
                </a:tc>
                <a:tc>
                  <a:txBody>
                    <a:bodyPr/>
                    <a:lstStyle/>
                    <a:p>
                      <a:endParaRPr lang="en-IE" dirty="0"/>
                    </a:p>
                  </a:txBody>
                  <a:tcPr/>
                </a:tc>
                <a:extLst>
                  <a:ext uri="{0D108BD9-81ED-4DB2-BD59-A6C34878D82A}">
                    <a16:rowId xmlns:a16="http://schemas.microsoft.com/office/drawing/2014/main" val="3307966691"/>
                  </a:ext>
                </a:extLst>
              </a:tr>
            </a:tbl>
          </a:graphicData>
        </a:graphic>
      </p:graphicFrame>
      <p:sp>
        <p:nvSpPr>
          <p:cNvPr id="6" name="TextBox 5">
            <a:extLst>
              <a:ext uri="{FF2B5EF4-FFF2-40B4-BE49-F238E27FC236}">
                <a16:creationId xmlns:a16="http://schemas.microsoft.com/office/drawing/2014/main" id="{58E08940-75F2-4838-852A-D2D894D3CA63}"/>
              </a:ext>
            </a:extLst>
          </p:cNvPr>
          <p:cNvSpPr txBox="1"/>
          <p:nvPr/>
        </p:nvSpPr>
        <p:spPr>
          <a:xfrm>
            <a:off x="421500" y="49261"/>
            <a:ext cx="8568952" cy="954107"/>
          </a:xfrm>
          <a:prstGeom prst="rect">
            <a:avLst/>
          </a:prstGeom>
          <a:noFill/>
        </p:spPr>
        <p:txBody>
          <a:bodyPr wrap="square" rtlCol="0">
            <a:spAutoFit/>
          </a:bodyPr>
          <a:lstStyle/>
          <a:p>
            <a:pPr algn="ctr"/>
            <a:r>
              <a:rPr lang="en-IE" sz="2800" b="1" dirty="0">
                <a:solidFill>
                  <a:srgbClr val="7030A0"/>
                </a:solidFill>
              </a:rPr>
              <a:t>Write code to produce the output   OR</a:t>
            </a:r>
          </a:p>
          <a:p>
            <a:pPr algn="ctr"/>
            <a:r>
              <a:rPr lang="en-IE" sz="2800" b="1" dirty="0">
                <a:solidFill>
                  <a:srgbClr val="7030A0"/>
                </a:solidFill>
              </a:rPr>
              <a:t>Predict the output for the given code.</a:t>
            </a:r>
          </a:p>
        </p:txBody>
      </p:sp>
      <p:sp>
        <p:nvSpPr>
          <p:cNvPr id="8" name="Rectangle: Rounded Corners 7">
            <a:extLst>
              <a:ext uri="{FF2B5EF4-FFF2-40B4-BE49-F238E27FC236}">
                <a16:creationId xmlns:a16="http://schemas.microsoft.com/office/drawing/2014/main" id="{569FCDD7-78C2-40A7-82A6-18970C70BAEB}"/>
              </a:ext>
            </a:extLst>
          </p:cNvPr>
          <p:cNvSpPr/>
          <p:nvPr/>
        </p:nvSpPr>
        <p:spPr>
          <a:xfrm>
            <a:off x="1116514" y="2802210"/>
            <a:ext cx="3218666" cy="11899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FF0000"/>
                </a:solidFill>
              </a:rPr>
              <a:t>Assess Yourself</a:t>
            </a:r>
            <a:endParaRPr lang="en-IE" dirty="0">
              <a:solidFill>
                <a:srgbClr val="FF0000"/>
              </a:solidFill>
            </a:endParaRPr>
          </a:p>
        </p:txBody>
      </p:sp>
      <p:sp>
        <p:nvSpPr>
          <p:cNvPr id="9" name="Rectangle: Rounded Corners 8">
            <a:extLst>
              <a:ext uri="{FF2B5EF4-FFF2-40B4-BE49-F238E27FC236}">
                <a16:creationId xmlns:a16="http://schemas.microsoft.com/office/drawing/2014/main" id="{092D8638-F22E-4D1B-B19E-0DE355004398}"/>
              </a:ext>
            </a:extLst>
          </p:cNvPr>
          <p:cNvSpPr/>
          <p:nvPr/>
        </p:nvSpPr>
        <p:spPr>
          <a:xfrm>
            <a:off x="1116514" y="4156806"/>
            <a:ext cx="3218666" cy="11899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FF0000"/>
                </a:solidFill>
              </a:rPr>
              <a:t>Assess Yourself</a:t>
            </a:r>
            <a:endParaRPr lang="en-IE" dirty="0">
              <a:solidFill>
                <a:srgbClr val="FF0000"/>
              </a:solidFill>
            </a:endParaRPr>
          </a:p>
        </p:txBody>
      </p:sp>
      <p:pic>
        <p:nvPicPr>
          <p:cNvPr id="13" name="Picture 12">
            <a:extLst>
              <a:ext uri="{FF2B5EF4-FFF2-40B4-BE49-F238E27FC236}">
                <a16:creationId xmlns:a16="http://schemas.microsoft.com/office/drawing/2014/main" id="{C2B55A7C-1D43-49E4-B6DF-77CB39505A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4198" y="1614165"/>
            <a:ext cx="2826441" cy="936104"/>
          </a:xfrm>
          <a:prstGeom prst="rect">
            <a:avLst/>
          </a:prstGeom>
        </p:spPr>
      </p:pic>
      <p:sp>
        <p:nvSpPr>
          <p:cNvPr id="7" name="Rectangle: Rounded Corners 6">
            <a:extLst>
              <a:ext uri="{FF2B5EF4-FFF2-40B4-BE49-F238E27FC236}">
                <a16:creationId xmlns:a16="http://schemas.microsoft.com/office/drawing/2014/main" id="{28C2B18F-EFC5-4D7B-8130-6E3FCCDFE85C}"/>
              </a:ext>
            </a:extLst>
          </p:cNvPr>
          <p:cNvSpPr/>
          <p:nvPr/>
        </p:nvSpPr>
        <p:spPr>
          <a:xfrm>
            <a:off x="4650358" y="1595115"/>
            <a:ext cx="4242122" cy="113508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srgbClr val="FF0000"/>
                </a:solidFill>
              </a:rPr>
              <a:t>Assess Yourself</a:t>
            </a:r>
          </a:p>
        </p:txBody>
      </p:sp>
      <p:pic>
        <p:nvPicPr>
          <p:cNvPr id="15" name="Picture 14" descr="A screenshot of a cell phone&#10;&#10;Description generated with high confidence">
            <a:extLst>
              <a:ext uri="{FF2B5EF4-FFF2-40B4-BE49-F238E27FC236}">
                <a16:creationId xmlns:a16="http://schemas.microsoft.com/office/drawing/2014/main" id="{EE571ADA-A2FB-4D14-9E77-7BA1C886FF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63460" y="2802209"/>
            <a:ext cx="3080560" cy="1189915"/>
          </a:xfrm>
          <a:prstGeom prst="rect">
            <a:avLst/>
          </a:prstGeom>
        </p:spPr>
      </p:pic>
      <p:pic>
        <p:nvPicPr>
          <p:cNvPr id="17" name="Picture 16" descr="A screenshot of a cell phone&#10;&#10;Description generated with high confidence">
            <a:extLst>
              <a:ext uri="{FF2B5EF4-FFF2-40B4-BE49-F238E27FC236}">
                <a16:creationId xmlns:a16="http://schemas.microsoft.com/office/drawing/2014/main" id="{9DCF30F2-7DD9-46B8-9AF3-3CCBC49A9C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50357" y="4156806"/>
            <a:ext cx="4163126" cy="1228061"/>
          </a:xfrm>
          <a:prstGeom prst="rect">
            <a:avLst/>
          </a:prstGeom>
        </p:spPr>
      </p:pic>
      <p:pic>
        <p:nvPicPr>
          <p:cNvPr id="20" name="Picture 19" descr="A screenshot of a cell phone&#10;&#10;Description generated with high confidence">
            <a:extLst>
              <a:ext uri="{FF2B5EF4-FFF2-40B4-BE49-F238E27FC236}">
                <a16:creationId xmlns:a16="http://schemas.microsoft.com/office/drawing/2014/main" id="{AF783F81-548F-4190-974A-6A984F8D9C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6846" y="5522775"/>
            <a:ext cx="4190085" cy="1116555"/>
          </a:xfrm>
          <a:prstGeom prst="rect">
            <a:avLst/>
          </a:prstGeom>
        </p:spPr>
      </p:pic>
      <p:sp>
        <p:nvSpPr>
          <p:cNvPr id="18" name="Rectangle: Rounded Corners 17">
            <a:extLst>
              <a:ext uri="{FF2B5EF4-FFF2-40B4-BE49-F238E27FC236}">
                <a16:creationId xmlns:a16="http://schemas.microsoft.com/office/drawing/2014/main" id="{27AF653F-01EB-42F0-97E5-98C832BDDFD9}"/>
              </a:ext>
            </a:extLst>
          </p:cNvPr>
          <p:cNvSpPr/>
          <p:nvPr/>
        </p:nvSpPr>
        <p:spPr>
          <a:xfrm>
            <a:off x="4572000" y="5476369"/>
            <a:ext cx="4320480" cy="118991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a:solidFill>
                  <a:srgbClr val="FF0000"/>
                </a:solidFill>
              </a:rPr>
              <a:t>Assess Yourself</a:t>
            </a:r>
            <a:endParaRPr lang="en-IE" dirty="0">
              <a:solidFill>
                <a:srgbClr val="FF0000"/>
              </a:solidFill>
            </a:endParaRPr>
          </a:p>
        </p:txBody>
      </p:sp>
    </p:spTree>
    <p:extLst>
      <p:ext uri="{BB962C8B-B14F-4D97-AF65-F5344CB8AC3E}">
        <p14:creationId xmlns:p14="http://schemas.microsoft.com/office/powerpoint/2010/main" val="324879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0" nodeType="clickEffect">
                                  <p:stCondLst>
                                    <p:cond delay="0"/>
                                  </p:stCondLst>
                                  <p:childTnLst>
                                    <p:anim calcmode="lin" valueType="num">
                                      <p:cBhvr additive="base">
                                        <p:cTn id="18" dur="500"/>
                                        <p:tgtEl>
                                          <p:spTgt spid="9"/>
                                        </p:tgtEl>
                                        <p:attrNameLst>
                                          <p:attrName>ppt_x</p:attrName>
                                        </p:attrNameLst>
                                      </p:cBhvr>
                                      <p:tavLst>
                                        <p:tav tm="0">
                                          <p:val>
                                            <p:strVal val="ppt_x"/>
                                          </p:val>
                                        </p:tav>
                                        <p:tav tm="100000">
                                          <p:val>
                                            <p:strVal val="ppt_x"/>
                                          </p:val>
                                        </p:tav>
                                      </p:tavLst>
                                    </p:anim>
                                    <p:anim calcmode="lin" valueType="num">
                                      <p:cBhvr additive="base">
                                        <p:cTn id="19" dur="500"/>
                                        <p:tgtEl>
                                          <p:spTgt spid="9"/>
                                        </p:tgtEl>
                                        <p:attrNameLst>
                                          <p:attrName>ppt_y</p:attrName>
                                        </p:attrNameLst>
                                      </p:cBhvr>
                                      <p:tavLst>
                                        <p:tav tm="0">
                                          <p:val>
                                            <p:strVal val="ppt_y"/>
                                          </p:val>
                                        </p:tav>
                                        <p:tav tm="100000">
                                          <p:val>
                                            <p:strVal val="1+ppt_h/2"/>
                                          </p:val>
                                        </p:tav>
                                      </p:tavLst>
                                    </p:anim>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0" nodeType="clickEffect">
                                  <p:stCondLst>
                                    <p:cond delay="0"/>
                                  </p:stCondLst>
                                  <p:childTnLst>
                                    <p:anim calcmode="lin" valueType="num">
                                      <p:cBhvr additive="base">
                                        <p:cTn id="24" dur="500"/>
                                        <p:tgtEl>
                                          <p:spTgt spid="18"/>
                                        </p:tgtEl>
                                        <p:attrNameLst>
                                          <p:attrName>ppt_x</p:attrName>
                                        </p:attrNameLst>
                                      </p:cBhvr>
                                      <p:tavLst>
                                        <p:tav tm="0">
                                          <p:val>
                                            <p:strVal val="ppt_x"/>
                                          </p:val>
                                        </p:tav>
                                        <p:tav tm="100000">
                                          <p:val>
                                            <p:strVal val="ppt_x"/>
                                          </p:val>
                                        </p:tav>
                                      </p:tavLst>
                                    </p:anim>
                                    <p:anim calcmode="lin" valueType="num">
                                      <p:cBhvr additive="base">
                                        <p:cTn id="25" dur="500"/>
                                        <p:tgtEl>
                                          <p:spTgt spid="18"/>
                                        </p:tgtEl>
                                        <p:attrNameLst>
                                          <p:attrName>ppt_y</p:attrName>
                                        </p:attrNameLst>
                                      </p:cBhvr>
                                      <p:tavLst>
                                        <p:tav tm="0">
                                          <p:val>
                                            <p:strVal val="ppt_y"/>
                                          </p:val>
                                        </p:tav>
                                        <p:tav tm="100000">
                                          <p:val>
                                            <p:strVal val="1+ppt_h/2"/>
                                          </p:val>
                                        </p:tav>
                                      </p:tavLst>
                                    </p:anim>
                                    <p:set>
                                      <p:cBhvr>
                                        <p:cTn id="26"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316DEF-927D-4E67-8287-C63227645D98}"/>
              </a:ext>
            </a:extLst>
          </p:cNvPr>
          <p:cNvSpPr>
            <a:spLocks noGrp="1"/>
          </p:cNvSpPr>
          <p:nvPr>
            <p:ph type="title" idx="4294967295"/>
          </p:nvPr>
        </p:nvSpPr>
        <p:spPr>
          <a:xfrm>
            <a:off x="0" y="274638"/>
            <a:ext cx="8229600" cy="1143000"/>
          </a:xfrm>
        </p:spPr>
        <p:txBody>
          <a:bodyPr/>
          <a:lstStyle/>
          <a:p>
            <a:r>
              <a:rPr lang="en-IE" b="1" dirty="0"/>
              <a:t>while</a:t>
            </a:r>
            <a:r>
              <a:rPr lang="en-IE" dirty="0"/>
              <a:t> loop – testing 2 conditions</a:t>
            </a:r>
          </a:p>
        </p:txBody>
      </p:sp>
      <p:sp>
        <p:nvSpPr>
          <p:cNvPr id="5" name="Content Placeholder 2">
            <a:extLst>
              <a:ext uri="{FF2B5EF4-FFF2-40B4-BE49-F238E27FC236}">
                <a16:creationId xmlns:a16="http://schemas.microsoft.com/office/drawing/2014/main" id="{150D762F-ADDD-41AF-BFDA-9649F8A7B0C0}"/>
              </a:ext>
            </a:extLst>
          </p:cNvPr>
          <p:cNvSpPr>
            <a:spLocks noGrp="1"/>
          </p:cNvSpPr>
          <p:nvPr>
            <p:ph sz="half" idx="4294967295"/>
          </p:nvPr>
        </p:nvSpPr>
        <p:spPr>
          <a:xfrm>
            <a:off x="0" y="1355725"/>
            <a:ext cx="7345363" cy="2649538"/>
          </a:xfrm>
        </p:spPr>
        <p:txBody>
          <a:bodyPr>
            <a:normAutofit fontScale="40000" lnSpcReduction="20000"/>
          </a:bodyPr>
          <a:lstStyle/>
          <a:p>
            <a:pPr algn="ctr"/>
            <a:r>
              <a:rPr lang="en-IE" sz="6700" dirty="0"/>
              <a:t>You want the user to enter a number between 20 and 80 (inclusive) and print out the number.</a:t>
            </a:r>
          </a:p>
          <a:p>
            <a:pPr algn="ctr"/>
            <a:endParaRPr lang="en-IE" sz="6700" dirty="0"/>
          </a:p>
          <a:p>
            <a:pPr algn="ctr"/>
            <a:r>
              <a:rPr lang="en-IE" sz="6700" dirty="0"/>
              <a:t>If the user enters a number outside this range, you want your program to prompt the user again for a valid input.</a:t>
            </a:r>
          </a:p>
          <a:p>
            <a:pPr marL="0" indent="0">
              <a:buNone/>
            </a:pPr>
            <a:endParaRPr lang="en-IE" dirty="0"/>
          </a:p>
          <a:p>
            <a:endParaRPr lang="en-IE" dirty="0"/>
          </a:p>
        </p:txBody>
      </p:sp>
      <p:sp>
        <p:nvSpPr>
          <p:cNvPr id="2" name="TextBox 1">
            <a:extLst>
              <a:ext uri="{FF2B5EF4-FFF2-40B4-BE49-F238E27FC236}">
                <a16:creationId xmlns:a16="http://schemas.microsoft.com/office/drawing/2014/main" id="{4D8F7A4D-979D-426D-A867-B7DEB30E3D85}"/>
              </a:ext>
            </a:extLst>
          </p:cNvPr>
          <p:cNvSpPr txBox="1"/>
          <p:nvPr/>
        </p:nvSpPr>
        <p:spPr>
          <a:xfrm>
            <a:off x="827584" y="4149080"/>
            <a:ext cx="7128792" cy="1440394"/>
          </a:xfrm>
          <a:prstGeom prst="rect">
            <a:avLst/>
          </a:prstGeom>
          <a:solidFill>
            <a:schemeClr val="bg1"/>
          </a:solidFill>
          <a:ln>
            <a:solidFill>
              <a:schemeClr val="accent1">
                <a:shade val="50000"/>
              </a:schemeClr>
            </a:solidFill>
          </a:ln>
        </p:spPr>
        <p:txBody>
          <a:bodyPr wrap="square" rtlCol="0">
            <a:spAutoFit/>
          </a:bodyPr>
          <a:lstStyle/>
          <a:p>
            <a:pPr lvl="0">
              <a:spcBef>
                <a:spcPct val="20000"/>
              </a:spcBef>
            </a:pPr>
            <a:r>
              <a:rPr lang="en-IE" sz="3000" dirty="0">
                <a:solidFill>
                  <a:prstClr val="black"/>
                </a:solidFill>
              </a:rPr>
              <a:t>So the condition for an invalid number is …..</a:t>
            </a:r>
          </a:p>
          <a:p>
            <a:pPr lvl="0">
              <a:spcBef>
                <a:spcPct val="20000"/>
              </a:spcBef>
            </a:pPr>
            <a:r>
              <a:rPr lang="en-IE" sz="3000" dirty="0" err="1">
                <a:solidFill>
                  <a:prstClr val="black"/>
                </a:solidFill>
              </a:rPr>
              <a:t>userNumber</a:t>
            </a:r>
            <a:r>
              <a:rPr lang="en-IE" sz="3000" dirty="0">
                <a:solidFill>
                  <a:prstClr val="black"/>
                </a:solidFill>
              </a:rPr>
              <a:t> &lt;20 </a:t>
            </a:r>
            <a:r>
              <a:rPr lang="en-IE" sz="4800" dirty="0">
                <a:solidFill>
                  <a:prstClr val="black"/>
                </a:solidFill>
              </a:rPr>
              <a:t>or</a:t>
            </a:r>
            <a:r>
              <a:rPr lang="en-IE" sz="3000" dirty="0">
                <a:solidFill>
                  <a:prstClr val="black"/>
                </a:solidFill>
              </a:rPr>
              <a:t> </a:t>
            </a:r>
            <a:r>
              <a:rPr lang="en-IE" sz="3000" dirty="0" err="1">
                <a:solidFill>
                  <a:prstClr val="black"/>
                </a:solidFill>
              </a:rPr>
              <a:t>userNumber</a:t>
            </a:r>
            <a:r>
              <a:rPr lang="en-IE" sz="3000" dirty="0">
                <a:solidFill>
                  <a:prstClr val="black"/>
                </a:solidFill>
              </a:rPr>
              <a:t> &gt;80</a:t>
            </a:r>
            <a:endParaRPr lang="en-IE" dirty="0"/>
          </a:p>
        </p:txBody>
      </p:sp>
    </p:spTree>
    <p:extLst>
      <p:ext uri="{BB962C8B-B14F-4D97-AF65-F5344CB8AC3E}">
        <p14:creationId xmlns:p14="http://schemas.microsoft.com/office/powerpoint/2010/main" val="1198644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316DEF-927D-4E67-8287-C63227645D98}"/>
              </a:ext>
            </a:extLst>
          </p:cNvPr>
          <p:cNvSpPr>
            <a:spLocks noGrp="1"/>
          </p:cNvSpPr>
          <p:nvPr>
            <p:ph type="title" idx="4294967295"/>
          </p:nvPr>
        </p:nvSpPr>
        <p:spPr>
          <a:xfrm>
            <a:off x="0" y="274638"/>
            <a:ext cx="8229600" cy="1143000"/>
          </a:xfrm>
        </p:spPr>
        <p:txBody>
          <a:bodyPr/>
          <a:lstStyle/>
          <a:p>
            <a:r>
              <a:rPr lang="en-IE" b="1" dirty="0"/>
              <a:t>while</a:t>
            </a:r>
            <a:r>
              <a:rPr lang="en-IE" dirty="0"/>
              <a:t> loop – testing 2 conditions</a:t>
            </a:r>
          </a:p>
        </p:txBody>
      </p:sp>
      <p:sp>
        <p:nvSpPr>
          <p:cNvPr id="2" name="TextBox 1">
            <a:extLst>
              <a:ext uri="{FF2B5EF4-FFF2-40B4-BE49-F238E27FC236}">
                <a16:creationId xmlns:a16="http://schemas.microsoft.com/office/drawing/2014/main" id="{4D8F7A4D-979D-426D-A867-B7DEB30E3D85}"/>
              </a:ext>
            </a:extLst>
          </p:cNvPr>
          <p:cNvSpPr txBox="1"/>
          <p:nvPr/>
        </p:nvSpPr>
        <p:spPr>
          <a:xfrm>
            <a:off x="755576" y="1417638"/>
            <a:ext cx="7416824" cy="1015663"/>
          </a:xfrm>
          <a:prstGeom prst="rect">
            <a:avLst/>
          </a:prstGeom>
          <a:solidFill>
            <a:schemeClr val="bg1"/>
          </a:solidFill>
          <a:ln>
            <a:solidFill>
              <a:schemeClr val="accent1">
                <a:shade val="50000"/>
              </a:schemeClr>
            </a:solidFill>
          </a:ln>
        </p:spPr>
        <p:txBody>
          <a:bodyPr wrap="square" rtlCol="0">
            <a:spAutoFit/>
          </a:bodyPr>
          <a:lstStyle/>
          <a:p>
            <a:pPr lvl="0">
              <a:spcBef>
                <a:spcPct val="20000"/>
              </a:spcBef>
            </a:pPr>
            <a:r>
              <a:rPr lang="en-IE" sz="3000" dirty="0">
                <a:solidFill>
                  <a:prstClr val="black"/>
                </a:solidFill>
              </a:rPr>
              <a:t>Think of an algorithm, in pseudo code to, ask the user for valid number between 20 and 80.</a:t>
            </a:r>
            <a:endParaRPr lang="en-IE" dirty="0"/>
          </a:p>
        </p:txBody>
      </p:sp>
      <p:sp>
        <p:nvSpPr>
          <p:cNvPr id="7" name="TextBox 6">
            <a:extLst>
              <a:ext uri="{FF2B5EF4-FFF2-40B4-BE49-F238E27FC236}">
                <a16:creationId xmlns:a16="http://schemas.microsoft.com/office/drawing/2014/main" id="{9B41AF6B-D7BB-46AF-A706-41F0E76E804C}"/>
              </a:ext>
            </a:extLst>
          </p:cNvPr>
          <p:cNvSpPr txBox="1"/>
          <p:nvPr/>
        </p:nvSpPr>
        <p:spPr>
          <a:xfrm>
            <a:off x="779309" y="2780928"/>
            <a:ext cx="7488832" cy="3323987"/>
          </a:xfrm>
          <a:prstGeom prst="rect">
            <a:avLst/>
          </a:prstGeom>
          <a:solidFill>
            <a:schemeClr val="bg1"/>
          </a:solidFill>
          <a:ln>
            <a:solidFill>
              <a:schemeClr val="accent1">
                <a:shade val="50000"/>
              </a:schemeClr>
            </a:solidFill>
          </a:ln>
        </p:spPr>
        <p:txBody>
          <a:bodyPr wrap="square" rtlCol="0">
            <a:spAutoFit/>
          </a:bodyPr>
          <a:lstStyle/>
          <a:p>
            <a:pPr lvl="0">
              <a:spcBef>
                <a:spcPct val="20000"/>
              </a:spcBef>
            </a:pPr>
            <a:r>
              <a:rPr lang="en-IE" sz="3000" dirty="0">
                <a:solidFill>
                  <a:prstClr val="black"/>
                </a:solidFill>
              </a:rPr>
              <a:t>ask the user for a number;</a:t>
            </a:r>
            <a:endParaRPr lang="en-IE" sz="3000" dirty="0">
              <a:solidFill>
                <a:srgbClr val="FF0000"/>
              </a:solidFill>
            </a:endParaRPr>
          </a:p>
          <a:p>
            <a:pPr lvl="0">
              <a:spcBef>
                <a:spcPct val="20000"/>
              </a:spcBef>
            </a:pPr>
            <a:r>
              <a:rPr lang="en-IE" sz="3000" u="sng" dirty="0">
                <a:solidFill>
                  <a:prstClr val="black"/>
                </a:solidFill>
              </a:rPr>
              <a:t>While</a:t>
            </a:r>
            <a:r>
              <a:rPr lang="en-IE" sz="3000" dirty="0">
                <a:solidFill>
                  <a:prstClr val="black"/>
                </a:solidFill>
              </a:rPr>
              <a:t> user Number&lt;20 </a:t>
            </a:r>
            <a:r>
              <a:rPr lang="en-IE" sz="3000" u="sng" dirty="0">
                <a:solidFill>
                  <a:prstClr val="black"/>
                </a:solidFill>
              </a:rPr>
              <a:t>or</a:t>
            </a:r>
            <a:r>
              <a:rPr lang="en-IE" sz="3000" dirty="0">
                <a:solidFill>
                  <a:prstClr val="black"/>
                </a:solidFill>
              </a:rPr>
              <a:t> user Number&gt;80 {</a:t>
            </a:r>
          </a:p>
          <a:p>
            <a:pPr lvl="0">
              <a:spcBef>
                <a:spcPct val="20000"/>
              </a:spcBef>
            </a:pPr>
            <a:r>
              <a:rPr lang="en-IE" sz="3000" dirty="0">
                <a:solidFill>
                  <a:prstClr val="black"/>
                </a:solidFill>
              </a:rPr>
              <a:t>	inform the user of an invalid number;</a:t>
            </a:r>
          </a:p>
          <a:p>
            <a:pPr lvl="0">
              <a:spcBef>
                <a:spcPct val="20000"/>
              </a:spcBef>
            </a:pPr>
            <a:r>
              <a:rPr lang="en-IE" sz="3000" dirty="0">
                <a:solidFill>
                  <a:prstClr val="black"/>
                </a:solidFill>
              </a:rPr>
              <a:t> 	ask the user for another number;</a:t>
            </a:r>
          </a:p>
          <a:p>
            <a:pPr lvl="0">
              <a:spcBef>
                <a:spcPct val="20000"/>
              </a:spcBef>
            </a:pPr>
            <a:r>
              <a:rPr lang="en-IE" sz="3000" dirty="0">
                <a:solidFill>
                  <a:prstClr val="black"/>
                </a:solidFill>
              </a:rPr>
              <a:t>}</a:t>
            </a:r>
          </a:p>
          <a:p>
            <a:pPr lvl="0">
              <a:spcBef>
                <a:spcPct val="20000"/>
              </a:spcBef>
            </a:pPr>
            <a:r>
              <a:rPr lang="en-IE" sz="3000" u="sng" dirty="0">
                <a:solidFill>
                  <a:prstClr val="black"/>
                </a:solidFill>
              </a:rPr>
              <a:t>Print</a:t>
            </a:r>
            <a:r>
              <a:rPr lang="en-IE" sz="3000" dirty="0">
                <a:solidFill>
                  <a:prstClr val="black"/>
                </a:solidFill>
              </a:rPr>
              <a:t> out the user Number</a:t>
            </a:r>
          </a:p>
        </p:txBody>
      </p:sp>
      <p:sp>
        <p:nvSpPr>
          <p:cNvPr id="5" name="TextBox 4">
            <a:extLst>
              <a:ext uri="{FF2B5EF4-FFF2-40B4-BE49-F238E27FC236}">
                <a16:creationId xmlns:a16="http://schemas.microsoft.com/office/drawing/2014/main" id="{E94A3D66-D5DC-46CF-AB74-D60A0CCE2B0B}"/>
              </a:ext>
            </a:extLst>
          </p:cNvPr>
          <p:cNvSpPr txBox="1"/>
          <p:nvPr/>
        </p:nvSpPr>
        <p:spPr>
          <a:xfrm>
            <a:off x="107504" y="6150114"/>
            <a:ext cx="8856984" cy="707886"/>
          </a:xfrm>
          <a:prstGeom prst="rect">
            <a:avLst/>
          </a:prstGeom>
          <a:noFill/>
        </p:spPr>
        <p:txBody>
          <a:bodyPr wrap="square" rtlCol="0">
            <a:spAutoFit/>
          </a:bodyPr>
          <a:lstStyle/>
          <a:p>
            <a:r>
              <a:rPr lang="en-IE" sz="2000" dirty="0">
                <a:solidFill>
                  <a:srgbClr val="00B050"/>
                </a:solidFill>
                <a:effectLst>
                  <a:outerShdw blurRad="38100" dist="38100" dir="2700000" algn="tl">
                    <a:srgbClr val="000000">
                      <a:alpha val="43137"/>
                    </a:srgbClr>
                  </a:outerShdw>
                </a:effectLst>
              </a:rPr>
              <a:t>LO 2.5 students should be able to use pseudo code to outline the functionality of an algorithm	</a:t>
            </a:r>
            <a:endParaRPr lang="en-IE"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828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316DEF-927D-4E67-8287-C63227645D98}"/>
              </a:ext>
            </a:extLst>
          </p:cNvPr>
          <p:cNvSpPr>
            <a:spLocks noGrp="1"/>
          </p:cNvSpPr>
          <p:nvPr>
            <p:ph type="title" idx="4294967295"/>
          </p:nvPr>
        </p:nvSpPr>
        <p:spPr>
          <a:xfrm>
            <a:off x="0" y="274638"/>
            <a:ext cx="8229600" cy="1143000"/>
          </a:xfrm>
        </p:spPr>
        <p:txBody>
          <a:bodyPr/>
          <a:lstStyle/>
          <a:p>
            <a:r>
              <a:rPr lang="en-IE" dirty="0"/>
              <a:t>Sample code – testing 2 conditions</a:t>
            </a:r>
          </a:p>
        </p:txBody>
      </p:sp>
      <p:pic>
        <p:nvPicPr>
          <p:cNvPr id="3" name="Picture 2" descr="A screenshot of a cell phone&#10;&#10;Description generated with very high confidence">
            <a:extLst>
              <a:ext uri="{FF2B5EF4-FFF2-40B4-BE49-F238E27FC236}">
                <a16:creationId xmlns:a16="http://schemas.microsoft.com/office/drawing/2014/main" id="{198CC949-9D13-4D9D-B764-D164758EC3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723" y="1417638"/>
            <a:ext cx="8738553" cy="3384376"/>
          </a:xfrm>
          <a:prstGeom prst="rect">
            <a:avLst/>
          </a:prstGeom>
          <a:ln>
            <a:solidFill>
              <a:schemeClr val="accent1"/>
            </a:solidFill>
          </a:ln>
        </p:spPr>
      </p:pic>
      <p:sp>
        <p:nvSpPr>
          <p:cNvPr id="5" name="TextBox 4">
            <a:extLst>
              <a:ext uri="{FF2B5EF4-FFF2-40B4-BE49-F238E27FC236}">
                <a16:creationId xmlns:a16="http://schemas.microsoft.com/office/drawing/2014/main" id="{DB6EDD8A-5670-4649-B9CB-06F83B992869}"/>
              </a:ext>
            </a:extLst>
          </p:cNvPr>
          <p:cNvSpPr txBox="1"/>
          <p:nvPr/>
        </p:nvSpPr>
        <p:spPr>
          <a:xfrm>
            <a:off x="202723" y="5733256"/>
            <a:ext cx="8738553" cy="1015663"/>
          </a:xfrm>
          <a:prstGeom prst="rect">
            <a:avLst/>
          </a:prstGeom>
          <a:noFill/>
        </p:spPr>
        <p:txBody>
          <a:bodyPr wrap="square" rtlCol="0">
            <a:spAutoFit/>
          </a:bodyPr>
          <a:lstStyle/>
          <a:p>
            <a:r>
              <a:rPr lang="en-IE" sz="2000" dirty="0">
                <a:solidFill>
                  <a:srgbClr val="00B050"/>
                </a:solidFill>
                <a:effectLst>
                  <a:outerShdw blurRad="38100" dist="38100" dir="2700000" algn="tl">
                    <a:srgbClr val="000000">
                      <a:alpha val="43137"/>
                    </a:srgbClr>
                  </a:outerShdw>
                </a:effectLst>
              </a:rPr>
              <a:t>LO 2.6 students should be able to construct algorithms using appropriate sequences, selections/conditionals, loops and operators to solve a range of problems, to fulfil a specific requirement	</a:t>
            </a:r>
            <a:endParaRPr lang="en-IE"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1255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social media post&#10;&#10;Description generated with very high confidence">
            <a:extLst>
              <a:ext uri="{FF2B5EF4-FFF2-40B4-BE49-F238E27FC236}">
                <a16:creationId xmlns:a16="http://schemas.microsoft.com/office/drawing/2014/main" id="{3116A385-64EF-4162-B357-401FC71718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37" y="133222"/>
            <a:ext cx="8894809" cy="6665143"/>
          </a:xfrm>
          <a:prstGeom prst="rect">
            <a:avLst/>
          </a:prstGeom>
        </p:spPr>
      </p:pic>
      <p:sp>
        <p:nvSpPr>
          <p:cNvPr id="9" name="Rectangle 8">
            <a:extLst>
              <a:ext uri="{FF2B5EF4-FFF2-40B4-BE49-F238E27FC236}">
                <a16:creationId xmlns:a16="http://schemas.microsoft.com/office/drawing/2014/main" id="{6EFA6540-1494-4647-9755-E65010D7F4BE}"/>
              </a:ext>
            </a:extLst>
          </p:cNvPr>
          <p:cNvSpPr/>
          <p:nvPr/>
        </p:nvSpPr>
        <p:spPr>
          <a:xfrm>
            <a:off x="179512" y="3187598"/>
            <a:ext cx="8759571" cy="556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t>What lines of code could be behind me?</a:t>
            </a:r>
          </a:p>
        </p:txBody>
      </p:sp>
      <p:sp>
        <p:nvSpPr>
          <p:cNvPr id="10" name="Rectangle 9">
            <a:extLst>
              <a:ext uri="{FF2B5EF4-FFF2-40B4-BE49-F238E27FC236}">
                <a16:creationId xmlns:a16="http://schemas.microsoft.com/office/drawing/2014/main" id="{8C4FEDA5-8045-4B63-80DA-14A113491F48}"/>
              </a:ext>
            </a:extLst>
          </p:cNvPr>
          <p:cNvSpPr/>
          <p:nvPr/>
        </p:nvSpPr>
        <p:spPr>
          <a:xfrm>
            <a:off x="179512" y="1955148"/>
            <a:ext cx="8346179" cy="2999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t>What  line of code is behind me?</a:t>
            </a:r>
          </a:p>
        </p:txBody>
      </p:sp>
      <p:sp>
        <p:nvSpPr>
          <p:cNvPr id="11" name="Rectangle 10">
            <a:extLst>
              <a:ext uri="{FF2B5EF4-FFF2-40B4-BE49-F238E27FC236}">
                <a16:creationId xmlns:a16="http://schemas.microsoft.com/office/drawing/2014/main" id="{478EA8C5-9E2C-4B1D-9A79-D593FC913269}"/>
              </a:ext>
            </a:extLst>
          </p:cNvPr>
          <p:cNvSpPr/>
          <p:nvPr/>
        </p:nvSpPr>
        <p:spPr>
          <a:xfrm>
            <a:off x="179512" y="4182345"/>
            <a:ext cx="8182284" cy="278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t>What line of code is behind me?</a:t>
            </a:r>
          </a:p>
        </p:txBody>
      </p:sp>
      <p:sp>
        <p:nvSpPr>
          <p:cNvPr id="8" name="Rectangle 7">
            <a:extLst>
              <a:ext uri="{FF2B5EF4-FFF2-40B4-BE49-F238E27FC236}">
                <a16:creationId xmlns:a16="http://schemas.microsoft.com/office/drawing/2014/main" id="{C7B20B5F-7E27-4666-A3E8-40ACD89F5AD8}"/>
              </a:ext>
            </a:extLst>
          </p:cNvPr>
          <p:cNvSpPr/>
          <p:nvPr/>
        </p:nvSpPr>
        <p:spPr>
          <a:xfrm>
            <a:off x="122368" y="5949280"/>
            <a:ext cx="8112963" cy="278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a:t>What line of code is behind me?</a:t>
            </a:r>
          </a:p>
        </p:txBody>
      </p:sp>
      <p:pic>
        <p:nvPicPr>
          <p:cNvPr id="3" name="Picture 2" descr="A picture containing clipart&#10;&#10;Description generated with very high confidence">
            <a:extLst>
              <a:ext uri="{FF2B5EF4-FFF2-40B4-BE49-F238E27FC236}">
                <a16:creationId xmlns:a16="http://schemas.microsoft.com/office/drawing/2014/main" id="{55567E2F-8A8E-4E2F-AF73-25B86E05A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4323" y="283256"/>
            <a:ext cx="981075" cy="1057275"/>
          </a:xfrm>
          <a:prstGeom prst="rect">
            <a:avLst/>
          </a:prstGeom>
        </p:spPr>
      </p:pic>
    </p:spTree>
    <p:extLst>
      <p:ext uri="{BB962C8B-B14F-4D97-AF65-F5344CB8AC3E}">
        <p14:creationId xmlns:p14="http://schemas.microsoft.com/office/powerpoint/2010/main" val="322361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8"/>
                                        </p:tgtEl>
                                      </p:cBhvr>
                                    </p:animEffect>
                                    <p:set>
                                      <p:cBhvr>
                                        <p:cTn id="2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social media post&#10;&#10;Description generated with very high confidence">
            <a:extLst>
              <a:ext uri="{FF2B5EF4-FFF2-40B4-BE49-F238E27FC236}">
                <a16:creationId xmlns:a16="http://schemas.microsoft.com/office/drawing/2014/main" id="{72476052-A4C8-4C32-9F1C-F0D4546DF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6" y="1128902"/>
            <a:ext cx="8804520" cy="5580620"/>
          </a:xfrm>
          <a:prstGeom prst="rect">
            <a:avLst/>
          </a:prstGeom>
        </p:spPr>
      </p:pic>
      <p:pic>
        <p:nvPicPr>
          <p:cNvPr id="6" name="Picture 5">
            <a:extLst>
              <a:ext uri="{FF2B5EF4-FFF2-40B4-BE49-F238E27FC236}">
                <a16:creationId xmlns:a16="http://schemas.microsoft.com/office/drawing/2014/main" id="{554340C9-C30F-4239-8613-A35637B79CE6}"/>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430709">
            <a:off x="6420857" y="417528"/>
            <a:ext cx="2046977" cy="857218"/>
          </a:xfrm>
          <a:prstGeom prst="rect">
            <a:avLst/>
          </a:prstGeom>
        </p:spPr>
      </p:pic>
      <p:sp>
        <p:nvSpPr>
          <p:cNvPr id="2" name="Title 1"/>
          <p:cNvSpPr>
            <a:spLocks noGrp="1"/>
          </p:cNvSpPr>
          <p:nvPr>
            <p:ph type="title" idx="4294967295"/>
          </p:nvPr>
        </p:nvSpPr>
        <p:spPr>
          <a:xfrm>
            <a:off x="0" y="274638"/>
            <a:ext cx="8229600" cy="1143000"/>
          </a:xfrm>
        </p:spPr>
        <p:txBody>
          <a:bodyPr/>
          <a:lstStyle/>
          <a:p>
            <a:r>
              <a:rPr lang="en-US" dirty="0"/>
              <a:t>Create Your Own</a:t>
            </a:r>
          </a:p>
        </p:txBody>
      </p:sp>
      <p:sp>
        <p:nvSpPr>
          <p:cNvPr id="3" name="Content Placeholder 2"/>
          <p:cNvSpPr>
            <a:spLocks noGrp="1"/>
          </p:cNvSpPr>
          <p:nvPr>
            <p:ph idx="4294967295"/>
          </p:nvPr>
        </p:nvSpPr>
        <p:spPr>
          <a:xfrm>
            <a:off x="91554" y="2938540"/>
            <a:ext cx="8694436" cy="3672408"/>
          </a:xfrm>
          <a:solidFill>
            <a:schemeClr val="accent1">
              <a:lumMod val="20000"/>
              <a:lumOff val="80000"/>
            </a:schemeClr>
          </a:solidFill>
        </p:spPr>
        <p:txBody>
          <a:bodyPr>
            <a:normAutofit/>
          </a:bodyPr>
          <a:lstStyle/>
          <a:p>
            <a:pPr marL="0" indent="0">
              <a:buNone/>
            </a:pPr>
            <a:r>
              <a:rPr lang="en-US" sz="2800" dirty="0"/>
              <a:t>Modify the previous upper and lower limit program to count up and down </a:t>
            </a:r>
            <a:r>
              <a:rPr lang="en-US" sz="2800" u="sng" dirty="0"/>
              <a:t>simultaneously.</a:t>
            </a:r>
          </a:p>
          <a:p>
            <a:pPr marL="0" indent="0">
              <a:buNone/>
            </a:pPr>
            <a:r>
              <a:rPr lang="en-US" sz="2800" u="sng" dirty="0"/>
              <a:t>The output should look like :</a:t>
            </a:r>
          </a:p>
          <a:p>
            <a:pPr marL="0" indent="0">
              <a:buNone/>
            </a:pPr>
            <a:r>
              <a:rPr lang="en-US" sz="2800" dirty="0"/>
              <a:t>Lower Limit : 10		Upper Limit : 20</a:t>
            </a:r>
          </a:p>
          <a:p>
            <a:pPr marL="0" indent="0">
              <a:buNone/>
            </a:pPr>
            <a:r>
              <a:rPr lang="en-US" sz="2800" dirty="0"/>
              <a:t>	10				20</a:t>
            </a:r>
          </a:p>
          <a:p>
            <a:pPr marL="0" indent="0">
              <a:buNone/>
            </a:pPr>
            <a:r>
              <a:rPr lang="en-US" sz="2800" dirty="0"/>
              <a:t>	11				19</a:t>
            </a:r>
          </a:p>
          <a:p>
            <a:pPr marL="0" indent="0">
              <a:buNone/>
            </a:pPr>
            <a:r>
              <a:rPr lang="en-US" sz="2800" dirty="0"/>
              <a:t>	12				18       and so on ..</a:t>
            </a:r>
          </a:p>
          <a:p>
            <a:pPr marL="0" indent="0">
              <a:buNone/>
            </a:pPr>
            <a:endParaRPr lang="en-US" sz="2800" dirty="0"/>
          </a:p>
          <a:p>
            <a:pPr marL="0" indent="0">
              <a:buNone/>
            </a:pPr>
            <a:endParaRPr lang="en-US" sz="2800" dirty="0"/>
          </a:p>
          <a:p>
            <a:endParaRPr lang="en-US" sz="2800" dirty="0"/>
          </a:p>
          <a:p>
            <a:endParaRPr lang="en-US" dirty="0"/>
          </a:p>
        </p:txBody>
      </p:sp>
    </p:spTree>
    <p:extLst>
      <p:ext uri="{BB962C8B-B14F-4D97-AF65-F5344CB8AC3E}">
        <p14:creationId xmlns:p14="http://schemas.microsoft.com/office/powerpoint/2010/main" val="85095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bg/>
                                          </p:spTgt>
                                        </p:tgtEl>
                                      </p:cBhvr>
                                    </p:animEffect>
                                    <p:set>
                                      <p:cBhvr>
                                        <p:cTn id="7" dur="1" fill="hold">
                                          <p:stCondLst>
                                            <p:cond delay="499"/>
                                          </p:stCondLst>
                                        </p:cTn>
                                        <p:tgtEl>
                                          <p:spTgt spid="3">
                                            <p:bg/>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1" end="1"/>
                                            </p:txEl>
                                          </p:spTgt>
                                        </p:tgtEl>
                                      </p:cBhvr>
                                    </p:animEffect>
                                    <p:set>
                                      <p:cBhvr>
                                        <p:cTn id="13" dur="1" fill="hold">
                                          <p:stCondLst>
                                            <p:cond delay="499"/>
                                          </p:stCondLst>
                                        </p:cTn>
                                        <p:tgtEl>
                                          <p:spTgt spid="3">
                                            <p:txEl>
                                              <p:pRg st="1" end="1"/>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2" end="2"/>
                                            </p:txEl>
                                          </p:spTgt>
                                        </p:tgtEl>
                                      </p:cBhvr>
                                    </p:animEffect>
                                    <p:set>
                                      <p:cBhvr>
                                        <p:cTn id="16" dur="1" fill="hold">
                                          <p:stCondLst>
                                            <p:cond delay="499"/>
                                          </p:stCondLst>
                                        </p:cTn>
                                        <p:tgtEl>
                                          <p:spTgt spid="3">
                                            <p:txEl>
                                              <p:pRg st="2" end="2"/>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3" end="3"/>
                                            </p:txEl>
                                          </p:spTgt>
                                        </p:tgtEl>
                                      </p:cBhvr>
                                    </p:animEffect>
                                    <p:set>
                                      <p:cBhvr>
                                        <p:cTn id="19" dur="1" fill="hold">
                                          <p:stCondLst>
                                            <p:cond delay="499"/>
                                          </p:stCondLst>
                                        </p:cTn>
                                        <p:tgtEl>
                                          <p:spTgt spid="3">
                                            <p:txEl>
                                              <p:pRg st="3" end="3"/>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
                                            <p:txEl>
                                              <p:pRg st="4" end="4"/>
                                            </p:txEl>
                                          </p:spTgt>
                                        </p:tgtEl>
                                      </p:cBhvr>
                                    </p:animEffect>
                                    <p:set>
                                      <p:cBhvr>
                                        <p:cTn id="22" dur="1" fill="hold">
                                          <p:stCondLst>
                                            <p:cond delay="499"/>
                                          </p:stCondLst>
                                        </p:cTn>
                                        <p:tgtEl>
                                          <p:spTgt spid="3">
                                            <p:txEl>
                                              <p:pRg st="4" end="4"/>
                                            </p:txEl>
                                          </p:spTgt>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3">
                                            <p:txEl>
                                              <p:pRg st="5" end="5"/>
                                            </p:txEl>
                                          </p:spTgt>
                                        </p:tgtEl>
                                      </p:cBhvr>
                                    </p:animEffect>
                                    <p:set>
                                      <p:cBhvr>
                                        <p:cTn id="25"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0"/>
            <a:ext cx="8229600" cy="1143001"/>
          </a:xfrm>
        </p:spPr>
        <p:txBody>
          <a:bodyPr/>
          <a:lstStyle/>
          <a:p>
            <a:r>
              <a:rPr lang="en-US" dirty="0"/>
              <a:t>CLASS CHALLENGE</a:t>
            </a:r>
          </a:p>
        </p:txBody>
      </p:sp>
      <p:pic>
        <p:nvPicPr>
          <p:cNvPr id="5" name="Picture 4" descr="A screenshot of a cell phone&#10;&#10;Description generated with very high confidence">
            <a:extLst>
              <a:ext uri="{FF2B5EF4-FFF2-40B4-BE49-F238E27FC236}">
                <a16:creationId xmlns:a16="http://schemas.microsoft.com/office/drawing/2014/main" id="{40C8C3A5-AA5B-43E8-89B7-C5F326E6EB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2975" y="1253456"/>
            <a:ext cx="5184576" cy="4351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a:extLst>
              <a:ext uri="{FF2B5EF4-FFF2-40B4-BE49-F238E27FC236}">
                <a16:creationId xmlns:a16="http://schemas.microsoft.com/office/drawing/2014/main" id="{8A7BBB98-8161-47D2-A257-C2B5DC35DD4B}"/>
              </a:ext>
            </a:extLst>
          </p:cNvPr>
          <p:cNvSpPr txBox="1">
            <a:spLocks/>
          </p:cNvSpPr>
          <p:nvPr/>
        </p:nvSpPr>
        <p:spPr>
          <a:xfrm>
            <a:off x="144600" y="980728"/>
            <a:ext cx="3299917" cy="547260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Implement a program with </a:t>
            </a:r>
            <a:r>
              <a:rPr lang="en-US" sz="2800" b="1" dirty="0"/>
              <a:t>while</a:t>
            </a:r>
            <a:r>
              <a:rPr lang="en-US" sz="2800" dirty="0"/>
              <a:t> loops that :</a:t>
            </a:r>
          </a:p>
          <a:p>
            <a:r>
              <a:rPr lang="en-US" sz="2800" dirty="0"/>
              <a:t>Counts down and up again between 2 values.</a:t>
            </a:r>
          </a:p>
          <a:p>
            <a:r>
              <a:rPr lang="en-US" sz="2800" dirty="0"/>
              <a:t>The counting must be done in steps chosen by the user </a:t>
            </a:r>
            <a:r>
              <a:rPr lang="en-US" sz="2800" dirty="0" err="1"/>
              <a:t>i.e</a:t>
            </a:r>
            <a:r>
              <a:rPr lang="en-US" sz="2800" dirty="0"/>
              <a:t> steps of 1 or 2 or 3 etc..</a:t>
            </a:r>
          </a:p>
          <a:p>
            <a:r>
              <a:rPr lang="en-US" sz="2800" dirty="0"/>
              <a:t>The sequence must be output to a txt file.</a:t>
            </a:r>
          </a:p>
          <a:p>
            <a:r>
              <a:rPr lang="en-US" sz="2800" dirty="0"/>
              <a:t>The full spec is on the next slide.</a:t>
            </a:r>
          </a:p>
          <a:p>
            <a:pPr marL="0" indent="0">
              <a:buNone/>
            </a:pPr>
            <a:endParaRPr lang="en-US" dirty="0"/>
          </a:p>
        </p:txBody>
      </p:sp>
      <p:pic>
        <p:nvPicPr>
          <p:cNvPr id="7" name="Picture 6">
            <a:extLst>
              <a:ext uri="{FF2B5EF4-FFF2-40B4-BE49-F238E27FC236}">
                <a16:creationId xmlns:a16="http://schemas.microsoft.com/office/drawing/2014/main" id="{E21C5E57-A0FD-412D-809A-04AD91905D5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919748">
            <a:off x="6237264" y="2496587"/>
            <a:ext cx="2202047" cy="9958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5AD146-F050-4410-8AB5-911AB9314C2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1919748">
            <a:off x="7217256" y="549755"/>
            <a:ext cx="1609807" cy="727990"/>
          </a:xfrm>
          <a:prstGeom prst="rect">
            <a:avLst/>
          </a:prstGeom>
        </p:spPr>
      </p:pic>
      <p:sp>
        <p:nvSpPr>
          <p:cNvPr id="2" name="Title 1"/>
          <p:cNvSpPr>
            <a:spLocks noGrp="1"/>
          </p:cNvSpPr>
          <p:nvPr>
            <p:ph type="title" idx="4294967295"/>
          </p:nvPr>
        </p:nvSpPr>
        <p:spPr>
          <a:xfrm>
            <a:off x="0" y="128826"/>
            <a:ext cx="8229600" cy="1143000"/>
          </a:xfrm>
        </p:spPr>
        <p:txBody>
          <a:bodyPr/>
          <a:lstStyle/>
          <a:p>
            <a:r>
              <a:rPr lang="en-US" dirty="0"/>
              <a:t>CLASS CHALLENGE</a:t>
            </a:r>
          </a:p>
        </p:txBody>
      </p:sp>
      <p:sp>
        <p:nvSpPr>
          <p:cNvPr id="5" name="Content Placeholder 2">
            <a:extLst>
              <a:ext uri="{FF2B5EF4-FFF2-40B4-BE49-F238E27FC236}">
                <a16:creationId xmlns:a16="http://schemas.microsoft.com/office/drawing/2014/main" id="{20328C1F-A9F5-442A-89C1-F845E58AF8A7}"/>
              </a:ext>
            </a:extLst>
          </p:cNvPr>
          <p:cNvSpPr txBox="1">
            <a:spLocks/>
          </p:cNvSpPr>
          <p:nvPr/>
        </p:nvSpPr>
        <p:spPr>
          <a:xfrm>
            <a:off x="246348" y="1028854"/>
            <a:ext cx="8651304" cy="4762228"/>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a:t>Implement a program with </a:t>
            </a:r>
            <a:r>
              <a:rPr lang="en-US" sz="2800" b="1" dirty="0"/>
              <a:t>while</a:t>
            </a:r>
            <a:r>
              <a:rPr lang="en-US" sz="2800" dirty="0"/>
              <a:t> loops that :</a:t>
            </a:r>
          </a:p>
          <a:p>
            <a:r>
              <a:rPr lang="en-US" sz="2800" dirty="0"/>
              <a:t>Asks the user for an integer between 60 and 80. (</a:t>
            </a:r>
            <a:r>
              <a:rPr lang="en-US" sz="2800" dirty="0" err="1"/>
              <a:t>startValue</a:t>
            </a:r>
            <a:r>
              <a:rPr lang="en-US" sz="2800" dirty="0"/>
              <a:t>)</a:t>
            </a:r>
          </a:p>
          <a:p>
            <a:r>
              <a:rPr lang="en-US" sz="2800" dirty="0"/>
              <a:t>Asks the user for an integer between 20 and 40. (</a:t>
            </a:r>
            <a:r>
              <a:rPr lang="en-US" sz="2800" dirty="0" err="1"/>
              <a:t>endValue</a:t>
            </a:r>
            <a:r>
              <a:rPr lang="en-US" sz="2800" dirty="0"/>
              <a:t>)</a:t>
            </a:r>
          </a:p>
          <a:p>
            <a:r>
              <a:rPr lang="en-US" sz="2800" dirty="0"/>
              <a:t>Validates both inputs. (Ensures they are between the limits)</a:t>
            </a:r>
          </a:p>
          <a:p>
            <a:r>
              <a:rPr lang="en-US" sz="2800" dirty="0"/>
              <a:t>Asks the user for a </a:t>
            </a:r>
            <a:r>
              <a:rPr lang="en-US" sz="2800" dirty="0" err="1"/>
              <a:t>stepValue</a:t>
            </a:r>
            <a:r>
              <a:rPr lang="en-US" sz="2800" dirty="0"/>
              <a:t>.</a:t>
            </a:r>
          </a:p>
          <a:p>
            <a:r>
              <a:rPr lang="en-US" sz="2800" dirty="0"/>
              <a:t>The program counts down from the </a:t>
            </a:r>
            <a:r>
              <a:rPr lang="en-US" sz="2800" dirty="0" err="1"/>
              <a:t>startValue</a:t>
            </a:r>
            <a:r>
              <a:rPr lang="en-US" sz="2800" dirty="0"/>
              <a:t> to </a:t>
            </a:r>
            <a:r>
              <a:rPr lang="en-US" sz="2800" dirty="0" err="1"/>
              <a:t>endValue</a:t>
            </a:r>
            <a:r>
              <a:rPr lang="en-US" sz="2800" dirty="0"/>
              <a:t> (or closest value possible), and then counts up again from </a:t>
            </a:r>
            <a:r>
              <a:rPr lang="en-US" sz="2800" dirty="0" err="1"/>
              <a:t>endValue</a:t>
            </a:r>
            <a:r>
              <a:rPr lang="en-US" sz="2800" dirty="0"/>
              <a:t> to </a:t>
            </a:r>
            <a:r>
              <a:rPr lang="en-US" sz="2800" dirty="0" err="1"/>
              <a:t>startValue</a:t>
            </a:r>
            <a:r>
              <a:rPr lang="en-US" sz="2800" dirty="0"/>
              <a:t> (or closest value possible).</a:t>
            </a:r>
          </a:p>
          <a:p>
            <a:r>
              <a:rPr lang="en-US" sz="2800" dirty="0"/>
              <a:t>The counting numbers are output to the screen and stored in a txt file (or in a list).</a:t>
            </a:r>
          </a:p>
          <a:p>
            <a:pPr marL="0" indent="0">
              <a:buNone/>
            </a:pPr>
            <a:endParaRPr lang="en-US" sz="2800" dirty="0"/>
          </a:p>
          <a:p>
            <a:pPr marL="0" indent="0">
              <a:buNone/>
            </a:pPr>
            <a:endParaRPr lang="en-US" dirty="0"/>
          </a:p>
        </p:txBody>
      </p:sp>
      <p:sp>
        <p:nvSpPr>
          <p:cNvPr id="7" name="TextBox 6">
            <a:extLst>
              <a:ext uri="{FF2B5EF4-FFF2-40B4-BE49-F238E27FC236}">
                <a16:creationId xmlns:a16="http://schemas.microsoft.com/office/drawing/2014/main" id="{49185110-52D7-422B-AEA4-8CBFD73E40DB}"/>
              </a:ext>
            </a:extLst>
          </p:cNvPr>
          <p:cNvSpPr txBox="1"/>
          <p:nvPr/>
        </p:nvSpPr>
        <p:spPr>
          <a:xfrm>
            <a:off x="107504" y="6021288"/>
            <a:ext cx="8807771" cy="707886"/>
          </a:xfrm>
          <a:prstGeom prst="rect">
            <a:avLst/>
          </a:prstGeom>
          <a:noFill/>
        </p:spPr>
        <p:txBody>
          <a:bodyPr wrap="square" rtlCol="0">
            <a:spAutoFit/>
          </a:bodyPr>
          <a:lstStyle/>
          <a:p>
            <a:r>
              <a:rPr lang="en-IE" sz="2000" dirty="0">
                <a:solidFill>
                  <a:srgbClr val="00B050"/>
                </a:solidFill>
                <a:effectLst>
                  <a:outerShdw blurRad="38100" dist="38100" dir="2700000" algn="tl">
                    <a:srgbClr val="000000">
                      <a:alpha val="43137"/>
                    </a:srgbClr>
                  </a:outerShdw>
                </a:effectLst>
              </a:rPr>
              <a:t>LO 2.7 students should be able to implement algorithms using a programming language to solve a range of problems	</a:t>
            </a:r>
            <a:endParaRPr lang="en-IE"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4312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IE" dirty="0"/>
              <a:t>Lesson Review</a:t>
            </a:r>
          </a:p>
        </p:txBody>
      </p:sp>
      <p:sp>
        <p:nvSpPr>
          <p:cNvPr id="6" name="Content Placeholder 2">
            <a:extLst>
              <a:ext uri="{FF2B5EF4-FFF2-40B4-BE49-F238E27FC236}">
                <a16:creationId xmlns:a16="http://schemas.microsoft.com/office/drawing/2014/main" id="{1BB7D4EA-7837-4A8B-9879-99A2E896F3CF}"/>
              </a:ext>
            </a:extLst>
          </p:cNvPr>
          <p:cNvSpPr>
            <a:spLocks noGrp="1"/>
          </p:cNvSpPr>
          <p:nvPr>
            <p:ph idx="4294967295"/>
          </p:nvPr>
        </p:nvSpPr>
        <p:spPr>
          <a:xfrm>
            <a:off x="914400" y="1196975"/>
            <a:ext cx="8229600" cy="3413125"/>
          </a:xfrm>
        </p:spPr>
        <p:txBody>
          <a:bodyPr>
            <a:normAutofit/>
          </a:bodyPr>
          <a:lstStyle/>
          <a:p>
            <a:pPr marL="0" indent="0">
              <a:buNone/>
            </a:pPr>
            <a:r>
              <a:rPr lang="en-IE" dirty="0"/>
              <a:t>As a result of this lesson I:</a:t>
            </a:r>
          </a:p>
        </p:txBody>
      </p:sp>
      <p:sp>
        <p:nvSpPr>
          <p:cNvPr id="3" name="Rectangle 2">
            <a:extLst>
              <a:ext uri="{FF2B5EF4-FFF2-40B4-BE49-F238E27FC236}">
                <a16:creationId xmlns:a16="http://schemas.microsoft.com/office/drawing/2014/main" id="{8128F5C6-DE17-442B-910A-AAB15B4831D1}"/>
              </a:ext>
            </a:extLst>
          </p:cNvPr>
          <p:cNvSpPr/>
          <p:nvPr/>
        </p:nvSpPr>
        <p:spPr>
          <a:xfrm>
            <a:off x="683568" y="1988840"/>
            <a:ext cx="7776864" cy="3046988"/>
          </a:xfrm>
          <a:prstGeom prst="rect">
            <a:avLst/>
          </a:prstGeom>
        </p:spPr>
        <p:txBody>
          <a:bodyPr wrap="square">
            <a:spAutoFit/>
          </a:bodyPr>
          <a:lstStyle/>
          <a:p>
            <a:pPr marL="514350" indent="-514350">
              <a:buFont typeface="+mj-lt"/>
              <a:buAutoNum type="arabicPeriod"/>
            </a:pPr>
            <a:r>
              <a:rPr lang="en-IE" sz="3200" dirty="0"/>
              <a:t>Understand the concept of a </a:t>
            </a:r>
            <a:r>
              <a:rPr lang="en-IE" sz="3200" b="1" dirty="0"/>
              <a:t>while</a:t>
            </a:r>
            <a:r>
              <a:rPr lang="en-IE" sz="3200" dirty="0"/>
              <a:t> loop and the difference between a </a:t>
            </a:r>
            <a:r>
              <a:rPr lang="en-IE" sz="3200" b="1" dirty="0"/>
              <a:t>while</a:t>
            </a:r>
            <a:r>
              <a:rPr lang="en-IE" sz="3200" dirty="0"/>
              <a:t> and </a:t>
            </a:r>
            <a:r>
              <a:rPr lang="en-IE" sz="3200" b="1" dirty="0"/>
              <a:t>for</a:t>
            </a:r>
            <a:r>
              <a:rPr lang="en-IE" sz="3200" dirty="0"/>
              <a:t> loop.</a:t>
            </a:r>
          </a:p>
          <a:p>
            <a:pPr marL="514350" indent="-514350">
              <a:buFont typeface="+mj-lt"/>
              <a:buAutoNum type="arabicPeriod"/>
            </a:pPr>
            <a:r>
              <a:rPr lang="en-IE" sz="3200" dirty="0"/>
              <a:t>Can write code to implement a </a:t>
            </a:r>
            <a:r>
              <a:rPr lang="en-IE" sz="3200" b="1" dirty="0"/>
              <a:t>while</a:t>
            </a:r>
            <a:r>
              <a:rPr lang="en-IE" sz="3200" dirty="0"/>
              <a:t> loop.</a:t>
            </a:r>
          </a:p>
          <a:p>
            <a:pPr marL="514350" indent="-514350">
              <a:buFont typeface="+mj-lt"/>
              <a:buAutoNum type="arabicPeriod"/>
            </a:pPr>
            <a:r>
              <a:rPr lang="en-IE" sz="3200" dirty="0"/>
              <a:t>Challenged myself with using a </a:t>
            </a:r>
            <a:r>
              <a:rPr lang="en-IE" sz="3200" b="1" dirty="0"/>
              <a:t>while</a:t>
            </a:r>
            <a:r>
              <a:rPr lang="en-IE" sz="3200" dirty="0"/>
              <a:t> loop to input and verify data from a user</a:t>
            </a:r>
          </a:p>
        </p:txBody>
      </p:sp>
    </p:spTree>
    <p:extLst>
      <p:ext uri="{BB962C8B-B14F-4D97-AF65-F5344CB8AC3E}">
        <p14:creationId xmlns:p14="http://schemas.microsoft.com/office/powerpoint/2010/main" val="2646030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49275"/>
            <a:ext cx="8229600" cy="1143000"/>
          </a:xfrm>
        </p:spPr>
        <p:txBody>
          <a:bodyPr/>
          <a:lstStyle/>
          <a:p>
            <a:r>
              <a:rPr lang="en-IE" dirty="0"/>
              <a:t>Learning Intentions</a:t>
            </a:r>
          </a:p>
        </p:txBody>
      </p:sp>
      <p:sp>
        <p:nvSpPr>
          <p:cNvPr id="3" name="Content Placeholder 2"/>
          <p:cNvSpPr>
            <a:spLocks noGrp="1"/>
          </p:cNvSpPr>
          <p:nvPr>
            <p:ph idx="4294967295"/>
          </p:nvPr>
        </p:nvSpPr>
        <p:spPr>
          <a:xfrm>
            <a:off x="755576" y="1988840"/>
            <a:ext cx="8229600" cy="3413125"/>
          </a:xfrm>
        </p:spPr>
        <p:txBody>
          <a:bodyPr>
            <a:normAutofit/>
          </a:bodyPr>
          <a:lstStyle/>
          <a:p>
            <a:pPr marL="0" indent="0">
              <a:buNone/>
            </a:pPr>
            <a:r>
              <a:rPr lang="en-IE" dirty="0"/>
              <a:t>From this lesson the students will:</a:t>
            </a:r>
          </a:p>
          <a:p>
            <a:pPr marL="514350" indent="-514350">
              <a:buFont typeface="+mj-lt"/>
              <a:buAutoNum type="arabicPeriod"/>
            </a:pPr>
            <a:r>
              <a:rPr lang="en-IE" dirty="0"/>
              <a:t>Understand the concept of a while loop and the difference between a </a:t>
            </a:r>
            <a:r>
              <a:rPr lang="en-IE" b="1" dirty="0"/>
              <a:t>while</a:t>
            </a:r>
            <a:r>
              <a:rPr lang="en-IE" dirty="0"/>
              <a:t> and </a:t>
            </a:r>
            <a:r>
              <a:rPr lang="en-IE" b="1" dirty="0"/>
              <a:t>for</a:t>
            </a:r>
            <a:r>
              <a:rPr lang="en-IE" dirty="0"/>
              <a:t> loop</a:t>
            </a:r>
          </a:p>
          <a:p>
            <a:pPr marL="514350" indent="-514350">
              <a:buFont typeface="+mj-lt"/>
              <a:buAutoNum type="arabicPeriod"/>
            </a:pPr>
            <a:r>
              <a:rPr lang="en-IE" dirty="0"/>
              <a:t>Write code to implement a </a:t>
            </a:r>
            <a:r>
              <a:rPr lang="en-IE" b="1" dirty="0"/>
              <a:t>while</a:t>
            </a:r>
            <a:r>
              <a:rPr lang="en-IE" dirty="0"/>
              <a:t> loop</a:t>
            </a:r>
          </a:p>
          <a:p>
            <a:pPr marL="514350" indent="-514350">
              <a:buFont typeface="+mj-lt"/>
              <a:buAutoNum type="arabicPeriod"/>
            </a:pPr>
            <a:r>
              <a:rPr lang="en-IE" dirty="0"/>
              <a:t>Challenge themselves with using a </a:t>
            </a:r>
            <a:r>
              <a:rPr lang="en-IE" b="1" dirty="0"/>
              <a:t>while</a:t>
            </a:r>
            <a:r>
              <a:rPr lang="en-IE" dirty="0"/>
              <a:t> loop to input and verify data from a user</a:t>
            </a:r>
          </a:p>
        </p:txBody>
      </p:sp>
    </p:spTree>
    <p:extLst>
      <p:ext uri="{BB962C8B-B14F-4D97-AF65-F5344CB8AC3E}">
        <p14:creationId xmlns:p14="http://schemas.microsoft.com/office/powerpoint/2010/main" val="3643977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8F02D77-FDD3-465A-97CD-D449EF54CDA4}"/>
              </a:ext>
            </a:extLst>
          </p:cNvPr>
          <p:cNvGrpSpPr/>
          <p:nvPr/>
        </p:nvGrpSpPr>
        <p:grpSpPr>
          <a:xfrm>
            <a:off x="5517121" y="869871"/>
            <a:ext cx="3376687" cy="4320481"/>
            <a:chOff x="5436096" y="1268760"/>
            <a:chExt cx="3376687" cy="4320481"/>
          </a:xfrm>
        </p:grpSpPr>
        <p:pic>
          <p:nvPicPr>
            <p:cNvPr id="5" name="Picture 2">
              <a:extLst>
                <a:ext uri="{FF2B5EF4-FFF2-40B4-BE49-F238E27FC236}">
                  <a16:creationId xmlns:a16="http://schemas.microsoft.com/office/drawing/2014/main" id="{7267AD61-190A-4ABD-A9D1-2FA003670EC5}"/>
                </a:ext>
              </a:extLst>
            </p:cNvPr>
            <p:cNvPicPr>
              <a:picLocks noChangeAspect="1" noChangeArrowheads="1"/>
            </p:cNvPicPr>
            <p:nvPr/>
          </p:nvPicPr>
          <p:blipFill>
            <a:blip r:embed="rId3" cstate="print"/>
            <a:srcRect/>
            <a:stretch>
              <a:fillRect/>
            </a:stretch>
          </p:blipFill>
          <p:spPr bwMode="auto">
            <a:xfrm>
              <a:off x="5436096" y="1268760"/>
              <a:ext cx="3376687" cy="4320481"/>
            </a:xfrm>
            <a:prstGeom prst="rect">
              <a:avLst/>
            </a:prstGeom>
            <a:noFill/>
            <a:ln w="9525">
              <a:noFill/>
              <a:miter lim="800000"/>
              <a:headEnd/>
              <a:tailEnd/>
            </a:ln>
          </p:spPr>
        </p:pic>
        <p:sp>
          <p:nvSpPr>
            <p:cNvPr id="9" name="Rectangle 8">
              <a:extLst>
                <a:ext uri="{FF2B5EF4-FFF2-40B4-BE49-F238E27FC236}">
                  <a16:creationId xmlns:a16="http://schemas.microsoft.com/office/drawing/2014/main" id="{03631461-944D-40E2-9911-900A28209E65}"/>
                </a:ext>
              </a:extLst>
            </p:cNvPr>
            <p:cNvSpPr/>
            <p:nvPr/>
          </p:nvSpPr>
          <p:spPr>
            <a:xfrm>
              <a:off x="5508104" y="1268761"/>
              <a:ext cx="3240360" cy="6138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sp>
        <p:nvSpPr>
          <p:cNvPr id="4" name="Content Placeholder 4">
            <a:extLst>
              <a:ext uri="{FF2B5EF4-FFF2-40B4-BE49-F238E27FC236}">
                <a16:creationId xmlns:a16="http://schemas.microsoft.com/office/drawing/2014/main" id="{CA2665A1-2E7C-4814-9B2F-F57DE9BAE86F}"/>
              </a:ext>
            </a:extLst>
          </p:cNvPr>
          <p:cNvSpPr>
            <a:spLocks noGrp="1"/>
          </p:cNvSpPr>
          <p:nvPr>
            <p:ph sz="half" idx="4294967295"/>
          </p:nvPr>
        </p:nvSpPr>
        <p:spPr>
          <a:xfrm>
            <a:off x="0" y="1600200"/>
            <a:ext cx="4038600" cy="4525963"/>
          </a:xfrm>
        </p:spPr>
        <p:txBody>
          <a:bodyPr/>
          <a:lstStyle/>
          <a:p>
            <a:pPr>
              <a:buNone/>
            </a:pPr>
            <a:endParaRPr lang="en-US" sz="1800" i="1" dirty="0">
              <a:solidFill>
                <a:srgbClr val="92D050"/>
              </a:solidFill>
            </a:endParaRPr>
          </a:p>
          <a:p>
            <a:endParaRPr lang="en-IE" sz="3200" dirty="0"/>
          </a:p>
          <a:p>
            <a:endParaRPr lang="en-IE" sz="3200" dirty="0"/>
          </a:p>
          <a:p>
            <a:pPr marL="0" indent="0">
              <a:buNone/>
            </a:pPr>
            <a:endParaRPr lang="en-IE" sz="3200" dirty="0"/>
          </a:p>
          <a:p>
            <a:r>
              <a:rPr lang="en-IE" sz="2800" b="1" dirty="0"/>
              <a:t>Can you predict what the output will be ? </a:t>
            </a:r>
          </a:p>
          <a:p>
            <a:pPr marL="0" indent="0">
              <a:buNone/>
            </a:pPr>
            <a:endParaRPr lang="en-US" dirty="0"/>
          </a:p>
        </p:txBody>
      </p:sp>
      <p:sp>
        <p:nvSpPr>
          <p:cNvPr id="8" name="Title 3">
            <a:extLst>
              <a:ext uri="{FF2B5EF4-FFF2-40B4-BE49-F238E27FC236}">
                <a16:creationId xmlns:a16="http://schemas.microsoft.com/office/drawing/2014/main" id="{CD6B1FBE-4314-4787-B079-6B9970382136}"/>
              </a:ext>
            </a:extLst>
          </p:cNvPr>
          <p:cNvSpPr>
            <a:spLocks noGrp="1"/>
          </p:cNvSpPr>
          <p:nvPr>
            <p:ph type="title" idx="4294967295"/>
          </p:nvPr>
        </p:nvSpPr>
        <p:spPr>
          <a:xfrm>
            <a:off x="0" y="274638"/>
            <a:ext cx="8229600" cy="1143000"/>
          </a:xfrm>
        </p:spPr>
        <p:txBody>
          <a:bodyPr/>
          <a:lstStyle/>
          <a:p>
            <a:r>
              <a:rPr lang="en-IE" dirty="0"/>
              <a:t>The </a:t>
            </a:r>
            <a:r>
              <a:rPr lang="en-IE" b="1" dirty="0"/>
              <a:t>while</a:t>
            </a:r>
            <a:r>
              <a:rPr lang="en-IE" dirty="0"/>
              <a:t> Loop in Python</a:t>
            </a:r>
            <a:endParaRPr lang="en-US" dirty="0"/>
          </a:p>
        </p:txBody>
      </p:sp>
      <p:sp>
        <p:nvSpPr>
          <p:cNvPr id="6" name="TextBox 5">
            <a:extLst>
              <a:ext uri="{FF2B5EF4-FFF2-40B4-BE49-F238E27FC236}">
                <a16:creationId xmlns:a16="http://schemas.microsoft.com/office/drawing/2014/main" id="{966FB97B-2563-461A-BAAF-14D16649EB34}"/>
              </a:ext>
            </a:extLst>
          </p:cNvPr>
          <p:cNvSpPr txBox="1"/>
          <p:nvPr/>
        </p:nvSpPr>
        <p:spPr>
          <a:xfrm>
            <a:off x="755576" y="4648835"/>
            <a:ext cx="4241385" cy="1569660"/>
          </a:xfrm>
          <a:prstGeom prst="rect">
            <a:avLst/>
          </a:prstGeom>
          <a:noFill/>
        </p:spPr>
        <p:txBody>
          <a:bodyPr wrap="square" rtlCol="0">
            <a:spAutoFit/>
          </a:bodyPr>
          <a:lstStyle/>
          <a:p>
            <a:r>
              <a:rPr lang="en-IE" sz="2400" dirty="0"/>
              <a:t>Note:  The value held in </a:t>
            </a:r>
            <a:r>
              <a:rPr lang="en-IE" sz="2400" i="1" dirty="0" err="1"/>
              <a:t>i</a:t>
            </a:r>
            <a:r>
              <a:rPr lang="en-IE" sz="2400" dirty="0"/>
              <a:t> must be set by you and incremented (or increased) by you.</a:t>
            </a:r>
          </a:p>
          <a:p>
            <a:r>
              <a:rPr lang="en-IE" sz="2400" dirty="0"/>
              <a:t>Try it on your IDE.</a:t>
            </a:r>
            <a:endParaRPr lang="en-US" sz="2400" dirty="0"/>
          </a:p>
        </p:txBody>
      </p:sp>
      <p:pic>
        <p:nvPicPr>
          <p:cNvPr id="3" name="Picture 2" descr="A screenshot of a cell phone&#10;&#10;Description generated with high confidence">
            <a:extLst>
              <a:ext uri="{FF2B5EF4-FFF2-40B4-BE49-F238E27FC236}">
                <a16:creationId xmlns:a16="http://schemas.microsoft.com/office/drawing/2014/main" id="{FC97D4D5-777B-4137-97EF-4530267DAF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1468104"/>
            <a:ext cx="4085390" cy="2228394"/>
          </a:xfrm>
          <a:prstGeom prst="rect">
            <a:avLst/>
          </a:prstGeom>
          <a:ln w="79375" cmpd="thickThin">
            <a:solidFill>
              <a:schemeClr val="tx1"/>
            </a:solidFill>
          </a:ln>
        </p:spPr>
      </p:pic>
      <p:cxnSp>
        <p:nvCxnSpPr>
          <p:cNvPr id="10" name="Straight Arrow Connector 9">
            <a:extLst>
              <a:ext uri="{FF2B5EF4-FFF2-40B4-BE49-F238E27FC236}">
                <a16:creationId xmlns:a16="http://schemas.microsoft.com/office/drawing/2014/main" id="{6D7F0C3F-DAEF-4473-9692-128C7C81A4A3}"/>
              </a:ext>
            </a:extLst>
          </p:cNvPr>
          <p:cNvCxnSpPr>
            <a:cxnSpLocks/>
          </p:cNvCxnSpPr>
          <p:nvPr/>
        </p:nvCxnSpPr>
        <p:spPr>
          <a:xfrm>
            <a:off x="4427984" y="2997232"/>
            <a:ext cx="1584176" cy="2157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3C491AF-F4B8-4CF3-867B-D01ECFE07436}"/>
              </a:ext>
            </a:extLst>
          </p:cNvPr>
          <p:cNvSpPr txBox="1"/>
          <p:nvPr/>
        </p:nvSpPr>
        <p:spPr>
          <a:xfrm>
            <a:off x="107504" y="6383307"/>
            <a:ext cx="7275093" cy="400110"/>
          </a:xfrm>
          <a:prstGeom prst="rect">
            <a:avLst/>
          </a:prstGeom>
          <a:noFill/>
        </p:spPr>
        <p:txBody>
          <a:bodyPr wrap="square" rtlCol="0">
            <a:spAutoFit/>
          </a:bodyPr>
          <a:lstStyle/>
          <a:p>
            <a:r>
              <a:rPr lang="en-IE" sz="2000" dirty="0">
                <a:solidFill>
                  <a:srgbClr val="0070C0"/>
                </a:solidFill>
                <a:effectLst>
                  <a:outerShdw blurRad="38100" dist="38100" dir="2700000" algn="tl">
                    <a:srgbClr val="000000">
                      <a:alpha val="43137"/>
                    </a:srgbClr>
                  </a:outerShdw>
                </a:effectLst>
              </a:rPr>
              <a:t>LO 1.4 students should be able to solve problems using skills of logic</a:t>
            </a:r>
          </a:p>
        </p:txBody>
      </p:sp>
    </p:spTree>
    <p:extLst>
      <p:ext uri="{BB962C8B-B14F-4D97-AF65-F5344CB8AC3E}">
        <p14:creationId xmlns:p14="http://schemas.microsoft.com/office/powerpoint/2010/main" val="3557445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F4F2280-125B-4641-AA74-093EF6BA7E69}"/>
              </a:ext>
            </a:extLst>
          </p:cNvPr>
          <p:cNvSpPr>
            <a:spLocks noGrp="1"/>
          </p:cNvSpPr>
          <p:nvPr>
            <p:ph type="title" idx="4294967295"/>
          </p:nvPr>
        </p:nvSpPr>
        <p:spPr>
          <a:xfrm>
            <a:off x="0" y="274638"/>
            <a:ext cx="8229600" cy="1143000"/>
          </a:xfrm>
        </p:spPr>
        <p:txBody>
          <a:bodyPr>
            <a:normAutofit/>
          </a:bodyPr>
          <a:lstStyle/>
          <a:p>
            <a:r>
              <a:rPr lang="en-IE" dirty="0"/>
              <a:t>A new Concept : Conditional LOOP</a:t>
            </a:r>
            <a:endParaRPr lang="en-US" dirty="0"/>
          </a:p>
        </p:txBody>
      </p:sp>
      <p:sp>
        <p:nvSpPr>
          <p:cNvPr id="5" name="Content Placeholder 2">
            <a:extLst>
              <a:ext uri="{FF2B5EF4-FFF2-40B4-BE49-F238E27FC236}">
                <a16:creationId xmlns:a16="http://schemas.microsoft.com/office/drawing/2014/main" id="{9CE9BE92-3633-42E8-A6F6-094CDBD8C7FD}"/>
              </a:ext>
            </a:extLst>
          </p:cNvPr>
          <p:cNvSpPr>
            <a:spLocks noGrp="1"/>
          </p:cNvSpPr>
          <p:nvPr>
            <p:ph idx="4294967295"/>
          </p:nvPr>
        </p:nvSpPr>
        <p:spPr>
          <a:xfrm>
            <a:off x="4365625" y="1417638"/>
            <a:ext cx="4778375" cy="4354512"/>
          </a:xfrm>
        </p:spPr>
        <p:txBody>
          <a:bodyPr>
            <a:normAutofit/>
          </a:bodyPr>
          <a:lstStyle/>
          <a:p>
            <a:pPr marL="0" indent="0">
              <a:buNone/>
            </a:pPr>
            <a:r>
              <a:rPr lang="en-IE" dirty="0"/>
              <a:t>A while loop will continue iterating (looping) as long as some condition is true</a:t>
            </a:r>
          </a:p>
          <a:p>
            <a:pPr marL="0" indent="0">
              <a:buNone/>
            </a:pPr>
            <a:endParaRPr lang="en-IE" dirty="0"/>
          </a:p>
          <a:p>
            <a:pPr lvl="1"/>
            <a:r>
              <a:rPr lang="en-IE" dirty="0"/>
              <a:t>while i is less than 10 do the following commands</a:t>
            </a:r>
          </a:p>
          <a:p>
            <a:pPr marL="457200" lvl="1" indent="0">
              <a:buNone/>
            </a:pPr>
            <a:endParaRPr lang="en-IE" dirty="0"/>
          </a:p>
          <a:p>
            <a:pPr lvl="1"/>
            <a:r>
              <a:rPr lang="en-IE" dirty="0"/>
              <a:t>print </a:t>
            </a:r>
            <a:r>
              <a:rPr lang="en-IE" dirty="0" err="1"/>
              <a:t>i</a:t>
            </a:r>
            <a:r>
              <a:rPr lang="en-IE" dirty="0"/>
              <a:t> and increase </a:t>
            </a:r>
            <a:r>
              <a:rPr lang="en-IE" dirty="0" err="1"/>
              <a:t>i</a:t>
            </a:r>
            <a:r>
              <a:rPr lang="en-IE" dirty="0"/>
              <a:t> by 1</a:t>
            </a:r>
          </a:p>
          <a:p>
            <a:pPr lvl="1"/>
            <a:endParaRPr lang="en-IE" dirty="0"/>
          </a:p>
        </p:txBody>
      </p:sp>
      <p:pic>
        <p:nvPicPr>
          <p:cNvPr id="3" name="Picture 2">
            <a:extLst>
              <a:ext uri="{FF2B5EF4-FFF2-40B4-BE49-F238E27FC236}">
                <a16:creationId xmlns:a16="http://schemas.microsoft.com/office/drawing/2014/main" id="{10A2740F-1C9D-4B31-8B5D-12DA6614999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31236" y="1422506"/>
            <a:ext cx="3262123" cy="2399239"/>
          </a:xfrm>
          <a:prstGeom prst="rect">
            <a:avLst/>
          </a:prstGeom>
        </p:spPr>
      </p:pic>
      <p:pic>
        <p:nvPicPr>
          <p:cNvPr id="6" name="Picture 5" descr="A screenshot of a cell phone&#10;&#10;Description generated with high confidence">
            <a:extLst>
              <a:ext uri="{FF2B5EF4-FFF2-40B4-BE49-F238E27FC236}">
                <a16:creationId xmlns:a16="http://schemas.microsoft.com/office/drawing/2014/main" id="{52CB0988-FD3E-4049-817C-94CA7518F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6" y="3991087"/>
            <a:ext cx="3384376" cy="1846023"/>
          </a:xfrm>
          <a:prstGeom prst="rect">
            <a:avLst/>
          </a:prstGeom>
          <a:ln w="79375" cmpd="thickThin">
            <a:solidFill>
              <a:schemeClr val="tx1"/>
            </a:solidFill>
          </a:ln>
        </p:spPr>
      </p:pic>
      <p:cxnSp>
        <p:nvCxnSpPr>
          <p:cNvPr id="21" name="Straight Arrow Connector 20">
            <a:extLst>
              <a:ext uri="{FF2B5EF4-FFF2-40B4-BE49-F238E27FC236}">
                <a16:creationId xmlns:a16="http://schemas.microsoft.com/office/drawing/2014/main" id="{F7231FE1-BA8A-4EA0-A970-4EDA2363DACD}"/>
              </a:ext>
            </a:extLst>
          </p:cNvPr>
          <p:cNvCxnSpPr>
            <a:cxnSpLocks/>
          </p:cNvCxnSpPr>
          <p:nvPr/>
        </p:nvCxnSpPr>
        <p:spPr>
          <a:xfrm>
            <a:off x="3923928" y="4437112"/>
            <a:ext cx="0" cy="4769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BFE7071D-85DE-4992-A832-77D29E5431AC}"/>
              </a:ext>
            </a:extLst>
          </p:cNvPr>
          <p:cNvCxnSpPr>
            <a:cxnSpLocks/>
          </p:cNvCxnSpPr>
          <p:nvPr/>
        </p:nvCxnSpPr>
        <p:spPr>
          <a:xfrm rot="10800000" flipV="1">
            <a:off x="3923932" y="3595126"/>
            <a:ext cx="4392485" cy="1027316"/>
          </a:xfrm>
          <a:prstGeom prst="bentConnector3">
            <a:avLst>
              <a:gd name="adj1" fmla="val 83941"/>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610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down)">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down)">
                                      <p:cBhvr>
                                        <p:cTn id="17" dur="500"/>
                                        <p:tgtEl>
                                          <p:spTgt spid="5">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F71E9A5-2CD0-4F69-8191-21309811B394}"/>
              </a:ext>
            </a:extLst>
          </p:cNvPr>
          <p:cNvSpPr>
            <a:spLocks noGrp="1"/>
          </p:cNvSpPr>
          <p:nvPr>
            <p:ph type="title" idx="4294967295"/>
          </p:nvPr>
        </p:nvSpPr>
        <p:spPr>
          <a:xfrm>
            <a:off x="0" y="274638"/>
            <a:ext cx="8229600" cy="1143000"/>
          </a:xfrm>
        </p:spPr>
        <p:txBody>
          <a:bodyPr/>
          <a:lstStyle/>
          <a:p>
            <a:r>
              <a:rPr lang="en-IE" b="1" dirty="0"/>
              <a:t>while</a:t>
            </a:r>
            <a:r>
              <a:rPr lang="en-IE" dirty="0"/>
              <a:t> loop v </a:t>
            </a:r>
            <a:r>
              <a:rPr lang="en-IE" b="1" dirty="0"/>
              <a:t>for</a:t>
            </a:r>
            <a:r>
              <a:rPr lang="en-IE" dirty="0"/>
              <a:t> loop</a:t>
            </a:r>
            <a:endParaRPr lang="en-US" dirty="0"/>
          </a:p>
        </p:txBody>
      </p:sp>
      <p:sp>
        <p:nvSpPr>
          <p:cNvPr id="5" name="Content Placeholder 5">
            <a:extLst>
              <a:ext uri="{FF2B5EF4-FFF2-40B4-BE49-F238E27FC236}">
                <a16:creationId xmlns:a16="http://schemas.microsoft.com/office/drawing/2014/main" id="{09C0C5A2-6382-4D90-9A9A-8885207BD23E}"/>
              </a:ext>
            </a:extLst>
          </p:cNvPr>
          <p:cNvSpPr>
            <a:spLocks noGrp="1"/>
          </p:cNvSpPr>
          <p:nvPr>
            <p:ph idx="4294967295"/>
          </p:nvPr>
        </p:nvSpPr>
        <p:spPr>
          <a:xfrm>
            <a:off x="827584" y="1779836"/>
            <a:ext cx="7859713" cy="2151062"/>
          </a:xfrm>
        </p:spPr>
        <p:txBody>
          <a:bodyPr>
            <a:normAutofit fontScale="85000" lnSpcReduction="10000"/>
          </a:bodyPr>
          <a:lstStyle/>
          <a:p>
            <a:r>
              <a:rPr lang="en-IE" dirty="0"/>
              <a:t>A </a:t>
            </a:r>
            <a:r>
              <a:rPr lang="en-IE" b="1" dirty="0"/>
              <a:t>for</a:t>
            </a:r>
            <a:r>
              <a:rPr lang="en-IE" dirty="0"/>
              <a:t> loop will continue to execute until all statements in a block (one lap of the running track) have been executed a certain number of times.</a:t>
            </a:r>
          </a:p>
          <a:p>
            <a:r>
              <a:rPr lang="en-IE" dirty="0"/>
              <a:t>The </a:t>
            </a:r>
            <a:r>
              <a:rPr lang="en-IE" b="1" dirty="0"/>
              <a:t>for</a:t>
            </a:r>
            <a:r>
              <a:rPr lang="en-IE" dirty="0"/>
              <a:t> loop will increment the counter automatically</a:t>
            </a:r>
          </a:p>
        </p:txBody>
      </p:sp>
      <p:sp>
        <p:nvSpPr>
          <p:cNvPr id="6" name="Content Placeholder 5">
            <a:extLst>
              <a:ext uri="{FF2B5EF4-FFF2-40B4-BE49-F238E27FC236}">
                <a16:creationId xmlns:a16="http://schemas.microsoft.com/office/drawing/2014/main" id="{77CB5F8B-AB0B-465D-8EB3-26B8C85DB650}"/>
              </a:ext>
            </a:extLst>
          </p:cNvPr>
          <p:cNvSpPr txBox="1">
            <a:spLocks/>
          </p:cNvSpPr>
          <p:nvPr/>
        </p:nvSpPr>
        <p:spPr>
          <a:xfrm>
            <a:off x="1763688" y="4293096"/>
            <a:ext cx="5616624" cy="116266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IE" dirty="0"/>
              <a:t>How is a </a:t>
            </a:r>
            <a:r>
              <a:rPr lang="en-IE" b="1" dirty="0"/>
              <a:t>while</a:t>
            </a:r>
            <a:r>
              <a:rPr lang="en-IE" dirty="0"/>
              <a:t> loop different to a </a:t>
            </a:r>
            <a:r>
              <a:rPr lang="en-IE" b="1" dirty="0"/>
              <a:t>for</a:t>
            </a:r>
            <a:r>
              <a:rPr lang="en-IE" dirty="0"/>
              <a:t> loop, as described above?</a:t>
            </a:r>
          </a:p>
        </p:txBody>
      </p:sp>
    </p:spTree>
    <p:extLst>
      <p:ext uri="{BB962C8B-B14F-4D97-AF65-F5344CB8AC3E}">
        <p14:creationId xmlns:p14="http://schemas.microsoft.com/office/powerpoint/2010/main" val="270708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5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AF71E9A5-2CD0-4F69-8191-21309811B394}"/>
              </a:ext>
            </a:extLst>
          </p:cNvPr>
          <p:cNvSpPr>
            <a:spLocks noGrp="1"/>
          </p:cNvSpPr>
          <p:nvPr>
            <p:ph type="title" idx="4294967295"/>
          </p:nvPr>
        </p:nvSpPr>
        <p:spPr>
          <a:xfrm>
            <a:off x="0" y="-100013"/>
            <a:ext cx="8229600" cy="1143001"/>
          </a:xfrm>
        </p:spPr>
        <p:txBody>
          <a:bodyPr/>
          <a:lstStyle/>
          <a:p>
            <a:r>
              <a:rPr lang="en-IE" b="1" dirty="0"/>
              <a:t>while</a:t>
            </a:r>
            <a:r>
              <a:rPr lang="en-IE" dirty="0"/>
              <a:t> loop Flow</a:t>
            </a:r>
            <a:endParaRPr lang="en-US" dirty="0"/>
          </a:p>
        </p:txBody>
      </p:sp>
      <p:cxnSp>
        <p:nvCxnSpPr>
          <p:cNvPr id="7" name="Straight Arrow Connector 6">
            <a:extLst>
              <a:ext uri="{FF2B5EF4-FFF2-40B4-BE49-F238E27FC236}">
                <a16:creationId xmlns:a16="http://schemas.microsoft.com/office/drawing/2014/main" id="{AFC18C96-E4A2-4EC7-87DF-A8E3812C0446}"/>
              </a:ext>
            </a:extLst>
          </p:cNvPr>
          <p:cNvCxnSpPr>
            <a:cxnSpLocks/>
          </p:cNvCxnSpPr>
          <p:nvPr/>
        </p:nvCxnSpPr>
        <p:spPr>
          <a:xfrm flipH="1">
            <a:off x="4283968" y="1256753"/>
            <a:ext cx="1296144" cy="8401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6" name="TextBox 5">
            <a:extLst>
              <a:ext uri="{FF2B5EF4-FFF2-40B4-BE49-F238E27FC236}">
                <a16:creationId xmlns:a16="http://schemas.microsoft.com/office/drawing/2014/main" id="{71E35B39-2BEB-41F9-BB3A-510B861901EA}"/>
              </a:ext>
            </a:extLst>
          </p:cNvPr>
          <p:cNvSpPr txBox="1"/>
          <p:nvPr/>
        </p:nvSpPr>
        <p:spPr>
          <a:xfrm>
            <a:off x="6477271" y="2636912"/>
            <a:ext cx="2160240" cy="3046988"/>
          </a:xfrm>
          <a:prstGeom prst="rect">
            <a:avLst/>
          </a:prstGeom>
          <a:noFill/>
        </p:spPr>
        <p:txBody>
          <a:bodyPr wrap="square" rtlCol="0">
            <a:spAutoFit/>
          </a:bodyPr>
          <a:lstStyle/>
          <a:p>
            <a:r>
              <a:rPr lang="en-IE" sz="2400" b="1" dirty="0">
                <a:solidFill>
                  <a:srgbClr val="FF0000"/>
                </a:solidFill>
                <a:latin typeface="Comic Sans MS" panose="030F0702030302020204" pitchFamily="66" charset="0"/>
              </a:rPr>
              <a:t>What happens if the condition is always true?</a:t>
            </a:r>
          </a:p>
          <a:p>
            <a:r>
              <a:rPr lang="en-IE" sz="2400" b="1" dirty="0">
                <a:solidFill>
                  <a:srgbClr val="FF0000"/>
                </a:solidFill>
                <a:latin typeface="Comic Sans MS" panose="030F0702030302020204" pitchFamily="66" charset="0"/>
              </a:rPr>
              <a:t>Will it ever come out of the loop?</a:t>
            </a:r>
          </a:p>
        </p:txBody>
      </p:sp>
      <p:grpSp>
        <p:nvGrpSpPr>
          <p:cNvPr id="9" name="Group 8">
            <a:extLst>
              <a:ext uri="{FF2B5EF4-FFF2-40B4-BE49-F238E27FC236}">
                <a16:creationId xmlns:a16="http://schemas.microsoft.com/office/drawing/2014/main" id="{B45C1A94-DDC5-476A-B610-CF269241F70E}"/>
              </a:ext>
            </a:extLst>
          </p:cNvPr>
          <p:cNvGrpSpPr/>
          <p:nvPr/>
        </p:nvGrpSpPr>
        <p:grpSpPr>
          <a:xfrm>
            <a:off x="1835696" y="764704"/>
            <a:ext cx="4392488" cy="5700308"/>
            <a:chOff x="1835696" y="764704"/>
            <a:chExt cx="4392488" cy="5700308"/>
          </a:xfrm>
        </p:grpSpPr>
        <p:pic>
          <p:nvPicPr>
            <p:cNvPr id="5" name="Picture 5" descr="_images/while-flow-chart.png">
              <a:extLst>
                <a:ext uri="{FF2B5EF4-FFF2-40B4-BE49-F238E27FC236}">
                  <a16:creationId xmlns:a16="http://schemas.microsoft.com/office/drawing/2014/main" id="{D65F54A6-30F8-4EC7-9D37-D5E0863C87A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014"/>
            <a:stretch/>
          </p:blipFill>
          <p:spPr bwMode="auto">
            <a:xfrm>
              <a:off x="1835696" y="764704"/>
              <a:ext cx="4392488" cy="55646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0EEF9D1-AE66-40EC-A9C5-AEFD62CDD603}"/>
                </a:ext>
              </a:extLst>
            </p:cNvPr>
            <p:cNvSpPr txBox="1"/>
            <p:nvPr/>
          </p:nvSpPr>
          <p:spPr>
            <a:xfrm>
              <a:off x="3329862" y="3645024"/>
              <a:ext cx="1458162" cy="646331"/>
            </a:xfrm>
            <a:prstGeom prst="rect">
              <a:avLst/>
            </a:prstGeom>
            <a:solidFill>
              <a:schemeClr val="bg1"/>
            </a:solidFill>
            <a:ln w="12700">
              <a:solidFill>
                <a:schemeClr val="tx1"/>
              </a:solidFill>
            </a:ln>
          </p:spPr>
          <p:txBody>
            <a:bodyPr wrap="square" rtlCol="0">
              <a:spAutoFit/>
            </a:bodyPr>
            <a:lstStyle/>
            <a:p>
              <a:pPr algn="ctr"/>
              <a:r>
                <a:rPr lang="en-IE" b="1" dirty="0"/>
                <a:t>Execute your code</a:t>
              </a:r>
            </a:p>
          </p:txBody>
        </p:sp>
        <p:sp>
          <p:nvSpPr>
            <p:cNvPr id="8" name="TextBox 7">
              <a:extLst>
                <a:ext uri="{FF2B5EF4-FFF2-40B4-BE49-F238E27FC236}">
                  <a16:creationId xmlns:a16="http://schemas.microsoft.com/office/drawing/2014/main" id="{4C09D528-0DCF-411D-AEB7-6D8C29571648}"/>
                </a:ext>
              </a:extLst>
            </p:cNvPr>
            <p:cNvSpPr txBox="1"/>
            <p:nvPr/>
          </p:nvSpPr>
          <p:spPr>
            <a:xfrm>
              <a:off x="3385719" y="6095680"/>
              <a:ext cx="1458162" cy="369332"/>
            </a:xfrm>
            <a:prstGeom prst="rect">
              <a:avLst/>
            </a:prstGeom>
            <a:solidFill>
              <a:schemeClr val="bg1"/>
            </a:solidFill>
            <a:ln w="12700">
              <a:solidFill>
                <a:schemeClr val="tx1"/>
              </a:solidFill>
            </a:ln>
          </p:spPr>
          <p:txBody>
            <a:bodyPr wrap="square" rtlCol="0">
              <a:spAutoFit/>
            </a:bodyPr>
            <a:lstStyle/>
            <a:p>
              <a:pPr algn="ctr"/>
              <a:r>
                <a:rPr lang="en-IE" b="1" dirty="0"/>
                <a:t>Exit the loop</a:t>
              </a:r>
            </a:p>
          </p:txBody>
        </p:sp>
      </p:grpSp>
      <p:sp>
        <p:nvSpPr>
          <p:cNvPr id="2" name="TextBox 1">
            <a:extLst>
              <a:ext uri="{FF2B5EF4-FFF2-40B4-BE49-F238E27FC236}">
                <a16:creationId xmlns:a16="http://schemas.microsoft.com/office/drawing/2014/main" id="{FFD40829-DD88-4C71-8A66-44CEB3F68B5C}"/>
              </a:ext>
            </a:extLst>
          </p:cNvPr>
          <p:cNvSpPr txBox="1"/>
          <p:nvPr/>
        </p:nvSpPr>
        <p:spPr>
          <a:xfrm>
            <a:off x="4281942" y="977405"/>
            <a:ext cx="3096344" cy="369332"/>
          </a:xfrm>
          <a:prstGeom prst="rect">
            <a:avLst/>
          </a:prstGeom>
          <a:noFill/>
        </p:spPr>
        <p:txBody>
          <a:bodyPr wrap="square" rtlCol="0">
            <a:spAutoFit/>
          </a:bodyPr>
          <a:lstStyle/>
          <a:p>
            <a:r>
              <a:rPr lang="en-IE" b="1" dirty="0">
                <a:solidFill>
                  <a:srgbClr val="FF0000"/>
                </a:solidFill>
                <a:latin typeface="Comic Sans MS" panose="030F0702030302020204" pitchFamily="66" charset="0"/>
              </a:rPr>
              <a:t>Flow Chart starts here</a:t>
            </a:r>
          </a:p>
        </p:txBody>
      </p:sp>
    </p:spTree>
    <p:extLst>
      <p:ext uri="{BB962C8B-B14F-4D97-AF65-F5344CB8AC3E}">
        <p14:creationId xmlns:p14="http://schemas.microsoft.com/office/powerpoint/2010/main" val="159585356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316DEF-927D-4E67-8287-C63227645D98}"/>
              </a:ext>
            </a:extLst>
          </p:cNvPr>
          <p:cNvSpPr>
            <a:spLocks noGrp="1"/>
          </p:cNvSpPr>
          <p:nvPr>
            <p:ph type="title" idx="4294967295"/>
          </p:nvPr>
        </p:nvSpPr>
        <p:spPr>
          <a:xfrm>
            <a:off x="0" y="274638"/>
            <a:ext cx="8229600" cy="1143000"/>
          </a:xfrm>
        </p:spPr>
        <p:txBody>
          <a:bodyPr/>
          <a:lstStyle/>
          <a:p>
            <a:r>
              <a:rPr lang="en-IE" b="1" dirty="0"/>
              <a:t>while</a:t>
            </a:r>
            <a:r>
              <a:rPr lang="en-IE" dirty="0"/>
              <a:t> loop</a:t>
            </a:r>
          </a:p>
        </p:txBody>
      </p:sp>
      <p:sp>
        <p:nvSpPr>
          <p:cNvPr id="5" name="Content Placeholder 2">
            <a:extLst>
              <a:ext uri="{FF2B5EF4-FFF2-40B4-BE49-F238E27FC236}">
                <a16:creationId xmlns:a16="http://schemas.microsoft.com/office/drawing/2014/main" id="{150D762F-ADDD-41AF-BFDA-9649F8A7B0C0}"/>
              </a:ext>
            </a:extLst>
          </p:cNvPr>
          <p:cNvSpPr>
            <a:spLocks noGrp="1"/>
          </p:cNvSpPr>
          <p:nvPr>
            <p:ph sz="half" idx="4294967295"/>
          </p:nvPr>
        </p:nvSpPr>
        <p:spPr>
          <a:xfrm>
            <a:off x="0" y="1119188"/>
            <a:ext cx="4164013" cy="4902200"/>
          </a:xfrm>
        </p:spPr>
        <p:txBody>
          <a:bodyPr>
            <a:normAutofit lnSpcReduction="10000"/>
          </a:bodyPr>
          <a:lstStyle/>
          <a:p>
            <a:r>
              <a:rPr lang="en-IE" dirty="0"/>
              <a:t>The previous example increased our variable by 1 and began at a value of 0.</a:t>
            </a:r>
            <a:br>
              <a:rPr lang="en-IE" dirty="0"/>
            </a:br>
            <a:br>
              <a:rPr lang="en-IE" dirty="0"/>
            </a:br>
            <a:endParaRPr lang="en-IE" dirty="0"/>
          </a:p>
          <a:p>
            <a:endParaRPr lang="en-IE" dirty="0"/>
          </a:p>
          <a:p>
            <a:endParaRPr lang="en-IE" dirty="0"/>
          </a:p>
          <a:p>
            <a:r>
              <a:rPr lang="en-IE" dirty="0"/>
              <a:t>What if we want to start at 4? Try it.</a:t>
            </a:r>
          </a:p>
          <a:p>
            <a:endParaRPr lang="en-IE" dirty="0"/>
          </a:p>
        </p:txBody>
      </p:sp>
      <p:sp>
        <p:nvSpPr>
          <p:cNvPr id="7" name="TextBox 6">
            <a:extLst>
              <a:ext uri="{FF2B5EF4-FFF2-40B4-BE49-F238E27FC236}">
                <a16:creationId xmlns:a16="http://schemas.microsoft.com/office/drawing/2014/main" id="{AFE942ED-F1A5-4119-849D-E2184DD844F5}"/>
              </a:ext>
            </a:extLst>
          </p:cNvPr>
          <p:cNvSpPr txBox="1"/>
          <p:nvPr/>
        </p:nvSpPr>
        <p:spPr>
          <a:xfrm>
            <a:off x="4947787" y="1417638"/>
            <a:ext cx="3528392" cy="2062103"/>
          </a:xfrm>
          <a:prstGeom prst="rect">
            <a:avLst/>
          </a:prstGeom>
          <a:noFill/>
        </p:spPr>
        <p:txBody>
          <a:bodyPr wrap="square" rtlCol="0">
            <a:spAutoFit/>
          </a:bodyPr>
          <a:lstStyle/>
          <a:p>
            <a:r>
              <a:rPr lang="en-IE" sz="3200" dirty="0"/>
              <a:t>What if we want to start at 20 and count down to 10? Try it.</a:t>
            </a:r>
          </a:p>
        </p:txBody>
      </p:sp>
      <p:cxnSp>
        <p:nvCxnSpPr>
          <p:cNvPr id="3" name="Straight Connector 2">
            <a:extLst>
              <a:ext uri="{FF2B5EF4-FFF2-40B4-BE49-F238E27FC236}">
                <a16:creationId xmlns:a16="http://schemas.microsoft.com/office/drawing/2014/main" id="{6C54B3E6-75A4-465E-AD0D-7112BE350414}"/>
              </a:ext>
            </a:extLst>
          </p:cNvPr>
          <p:cNvCxnSpPr>
            <a:cxnSpLocks/>
          </p:cNvCxnSpPr>
          <p:nvPr/>
        </p:nvCxnSpPr>
        <p:spPr>
          <a:xfrm flipV="1">
            <a:off x="4571999" y="1118592"/>
            <a:ext cx="0" cy="4902796"/>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A screenshot of a cell phone&#10;&#10;Description generated with high confidence">
            <a:extLst>
              <a:ext uri="{FF2B5EF4-FFF2-40B4-BE49-F238E27FC236}">
                <a16:creationId xmlns:a16="http://schemas.microsoft.com/office/drawing/2014/main" id="{9DDD1055-1333-4E3E-9D8F-C781F4D406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7624" y="3068960"/>
            <a:ext cx="2524233" cy="1376854"/>
          </a:xfrm>
          <a:prstGeom prst="rect">
            <a:avLst/>
          </a:prstGeom>
          <a:ln w="79375" cmpd="thickThin">
            <a:solidFill>
              <a:schemeClr val="tx1"/>
            </a:solidFill>
          </a:ln>
        </p:spPr>
      </p:pic>
      <p:pic>
        <p:nvPicPr>
          <p:cNvPr id="10" name="Picture 9" descr="A screenshot of a cell phone&#10;&#10;Description generated with very high confidence">
            <a:extLst>
              <a:ext uri="{FF2B5EF4-FFF2-40B4-BE49-F238E27FC236}">
                <a16:creationId xmlns:a16="http://schemas.microsoft.com/office/drawing/2014/main" id="{9F546788-AC53-4CC5-BF99-E9C87B040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569939"/>
            <a:ext cx="4053661" cy="2239591"/>
          </a:xfrm>
          <a:prstGeom prst="rect">
            <a:avLst/>
          </a:prstGeom>
        </p:spPr>
      </p:pic>
      <p:sp>
        <p:nvSpPr>
          <p:cNvPr id="8" name="TextBox 7">
            <a:extLst>
              <a:ext uri="{FF2B5EF4-FFF2-40B4-BE49-F238E27FC236}">
                <a16:creationId xmlns:a16="http://schemas.microsoft.com/office/drawing/2014/main" id="{F7942188-DD89-4486-AF70-71669F3291A8}"/>
              </a:ext>
            </a:extLst>
          </p:cNvPr>
          <p:cNvSpPr txBox="1"/>
          <p:nvPr/>
        </p:nvSpPr>
        <p:spPr>
          <a:xfrm>
            <a:off x="63966" y="6220945"/>
            <a:ext cx="9069690" cy="400110"/>
          </a:xfrm>
          <a:prstGeom prst="rect">
            <a:avLst/>
          </a:prstGeom>
          <a:noFill/>
        </p:spPr>
        <p:txBody>
          <a:bodyPr wrap="square" rtlCol="0">
            <a:spAutoFit/>
          </a:bodyPr>
          <a:lstStyle/>
          <a:p>
            <a:r>
              <a:rPr lang="en-IE" sz="2000" dirty="0">
                <a:solidFill>
                  <a:srgbClr val="0070C0"/>
                </a:solidFill>
                <a:effectLst>
                  <a:outerShdw blurRad="38100" dist="38100" dir="2700000" algn="tl">
                    <a:srgbClr val="000000">
                      <a:alpha val="43137"/>
                    </a:srgbClr>
                  </a:outerShdw>
                </a:effectLst>
              </a:rPr>
              <a:t>LO 1.22 students should be able to read, write, test, and modify computer programs</a:t>
            </a:r>
          </a:p>
        </p:txBody>
      </p:sp>
    </p:spTree>
    <p:extLst>
      <p:ext uri="{BB962C8B-B14F-4D97-AF65-F5344CB8AC3E}">
        <p14:creationId xmlns:p14="http://schemas.microsoft.com/office/powerpoint/2010/main" val="264586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IE" b="1" dirty="0"/>
              <a:t>while</a:t>
            </a:r>
            <a:r>
              <a:rPr lang="en-IE" dirty="0"/>
              <a:t> loop in Python</a:t>
            </a:r>
          </a:p>
        </p:txBody>
      </p:sp>
      <p:sp>
        <p:nvSpPr>
          <p:cNvPr id="3" name="Content Placeholder 2"/>
          <p:cNvSpPr>
            <a:spLocks noGrp="1"/>
          </p:cNvSpPr>
          <p:nvPr>
            <p:ph sz="half" idx="4294967295"/>
          </p:nvPr>
        </p:nvSpPr>
        <p:spPr>
          <a:xfrm>
            <a:off x="0" y="4725988"/>
            <a:ext cx="4038600" cy="1295400"/>
          </a:xfrm>
        </p:spPr>
        <p:txBody>
          <a:bodyPr>
            <a:normAutofit fontScale="85000" lnSpcReduction="20000"/>
          </a:bodyPr>
          <a:lstStyle/>
          <a:p>
            <a:pPr marL="514350" indent="-514350">
              <a:buFont typeface="+mj-lt"/>
              <a:buAutoNum type="arabicPeriod"/>
            </a:pPr>
            <a:r>
              <a:rPr lang="en-IE" sz="3500" dirty="0"/>
              <a:t>Read this program and discuss what it is doing.</a:t>
            </a:r>
          </a:p>
          <a:p>
            <a:endParaRPr lang="en-IE" dirty="0"/>
          </a:p>
          <a:p>
            <a:pPr marL="0" indent="0">
              <a:buNone/>
            </a:pPr>
            <a:endParaRPr lang="en-IE" dirty="0"/>
          </a:p>
        </p:txBody>
      </p:sp>
      <p:cxnSp>
        <p:nvCxnSpPr>
          <p:cNvPr id="7" name="Straight Arrow Connector 6"/>
          <p:cNvCxnSpPr>
            <a:cxnSpLocks/>
          </p:cNvCxnSpPr>
          <p:nvPr/>
        </p:nvCxnSpPr>
        <p:spPr>
          <a:xfrm flipV="1">
            <a:off x="1259632" y="4055559"/>
            <a:ext cx="846212" cy="771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8" name="Picture 7" descr="A screenshot of a cell phone&#10;&#10;Description generated with high confidence">
            <a:extLst>
              <a:ext uri="{FF2B5EF4-FFF2-40B4-BE49-F238E27FC236}">
                <a16:creationId xmlns:a16="http://schemas.microsoft.com/office/drawing/2014/main" id="{854E7B2A-25B0-4630-B27B-4CDD2FFCC8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997" y="1196751"/>
            <a:ext cx="7988272" cy="2708291"/>
          </a:xfrm>
          <a:prstGeom prst="rect">
            <a:avLst/>
          </a:prstGeom>
          <a:ln>
            <a:solidFill>
              <a:schemeClr val="accent1">
                <a:shade val="50000"/>
              </a:schemeClr>
            </a:solidFill>
          </a:ln>
        </p:spPr>
      </p:pic>
      <p:sp>
        <p:nvSpPr>
          <p:cNvPr id="5" name="TextBox 4"/>
          <p:cNvSpPr txBox="1"/>
          <p:nvPr/>
        </p:nvSpPr>
        <p:spPr>
          <a:xfrm>
            <a:off x="4427984" y="3796103"/>
            <a:ext cx="4464496" cy="2062103"/>
          </a:xfrm>
          <a:prstGeom prst="rect">
            <a:avLst/>
          </a:prstGeom>
          <a:noFill/>
        </p:spPr>
        <p:txBody>
          <a:bodyPr wrap="square" rtlCol="0">
            <a:spAutoFit/>
          </a:bodyPr>
          <a:lstStyle/>
          <a:p>
            <a:pPr marL="514350" indent="-514350">
              <a:buFont typeface="+mj-lt"/>
              <a:buAutoNum type="arabicPeriod" startAt="2"/>
            </a:pPr>
            <a:r>
              <a:rPr lang="en-IE" sz="3200" dirty="0"/>
              <a:t>Can you foresee any UI problems with asking the user for the start and end values?</a:t>
            </a:r>
          </a:p>
        </p:txBody>
      </p:sp>
      <p:sp>
        <p:nvSpPr>
          <p:cNvPr id="9" name="TextBox 8">
            <a:extLst>
              <a:ext uri="{FF2B5EF4-FFF2-40B4-BE49-F238E27FC236}">
                <a16:creationId xmlns:a16="http://schemas.microsoft.com/office/drawing/2014/main" id="{6652BF72-A972-4473-9AAA-95A7A069093E}"/>
              </a:ext>
            </a:extLst>
          </p:cNvPr>
          <p:cNvSpPr txBox="1"/>
          <p:nvPr/>
        </p:nvSpPr>
        <p:spPr>
          <a:xfrm>
            <a:off x="215516" y="6070322"/>
            <a:ext cx="8712968" cy="707886"/>
          </a:xfrm>
          <a:prstGeom prst="rect">
            <a:avLst/>
          </a:prstGeom>
          <a:noFill/>
        </p:spPr>
        <p:txBody>
          <a:bodyPr wrap="square" rtlCol="0">
            <a:spAutoFit/>
          </a:bodyPr>
          <a:lstStyle/>
          <a:p>
            <a:r>
              <a:rPr lang="en-IE" sz="2000" dirty="0">
                <a:solidFill>
                  <a:srgbClr val="0070C0"/>
                </a:solidFill>
                <a:effectLst>
                  <a:outerShdw blurRad="38100" dist="38100" dir="2700000" algn="tl">
                    <a:srgbClr val="000000">
                      <a:alpha val="43137"/>
                    </a:srgbClr>
                  </a:outerShdw>
                </a:effectLst>
              </a:rPr>
              <a:t>LO 1.23 students should be able reflect and communicate on the design and development process</a:t>
            </a:r>
          </a:p>
        </p:txBody>
      </p:sp>
    </p:spTree>
    <p:extLst>
      <p:ext uri="{BB962C8B-B14F-4D97-AF65-F5344CB8AC3E}">
        <p14:creationId xmlns:p14="http://schemas.microsoft.com/office/powerpoint/2010/main" val="317466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54340C9-C30F-4239-8613-A35637B79CE6}"/>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rot="20430709">
            <a:off x="6636584" y="593401"/>
            <a:ext cx="1554896" cy="651148"/>
          </a:xfrm>
          <a:prstGeom prst="rect">
            <a:avLst/>
          </a:prstGeom>
        </p:spPr>
      </p:pic>
      <p:sp>
        <p:nvSpPr>
          <p:cNvPr id="2" name="Title 1"/>
          <p:cNvSpPr>
            <a:spLocks noGrp="1"/>
          </p:cNvSpPr>
          <p:nvPr>
            <p:ph type="title" idx="4294967295"/>
          </p:nvPr>
        </p:nvSpPr>
        <p:spPr>
          <a:xfrm>
            <a:off x="0" y="274638"/>
            <a:ext cx="8229600" cy="1143000"/>
          </a:xfrm>
        </p:spPr>
        <p:txBody>
          <a:bodyPr/>
          <a:lstStyle/>
          <a:p>
            <a:r>
              <a:rPr lang="en-US" dirty="0"/>
              <a:t>Create Your Own</a:t>
            </a:r>
          </a:p>
        </p:txBody>
      </p:sp>
      <p:sp>
        <p:nvSpPr>
          <p:cNvPr id="3" name="Content Placeholder 2"/>
          <p:cNvSpPr>
            <a:spLocks noGrp="1"/>
          </p:cNvSpPr>
          <p:nvPr>
            <p:ph idx="4294967295"/>
          </p:nvPr>
        </p:nvSpPr>
        <p:spPr>
          <a:xfrm>
            <a:off x="611560" y="1236315"/>
            <a:ext cx="8229600" cy="2653951"/>
          </a:xfrm>
        </p:spPr>
        <p:txBody>
          <a:bodyPr>
            <a:normAutofit fontScale="92500" lnSpcReduction="10000"/>
          </a:bodyPr>
          <a:lstStyle/>
          <a:p>
            <a:pPr marL="0" indent="0">
              <a:buNone/>
            </a:pPr>
            <a:r>
              <a:rPr lang="en-US" sz="3500" dirty="0"/>
              <a:t>Write a program using a</a:t>
            </a:r>
            <a:r>
              <a:rPr lang="en-US" sz="3500" b="1" dirty="0"/>
              <a:t> while </a:t>
            </a:r>
            <a:r>
              <a:rPr lang="en-US" sz="3500" dirty="0"/>
              <a:t>loop that :</a:t>
            </a:r>
          </a:p>
          <a:p>
            <a:r>
              <a:rPr lang="en-US" sz="3500" dirty="0"/>
              <a:t>Starts at 0</a:t>
            </a:r>
          </a:p>
          <a:p>
            <a:r>
              <a:rPr lang="en-US" sz="3500" dirty="0"/>
              <a:t>Ends at 100</a:t>
            </a:r>
          </a:p>
          <a:p>
            <a:r>
              <a:rPr lang="en-US" sz="3500" dirty="0"/>
              <a:t>Increments in steps of 5, each multiple of 5 printed out to the screen.</a:t>
            </a:r>
          </a:p>
          <a:p>
            <a:endParaRPr lang="en-US" sz="2800" dirty="0"/>
          </a:p>
          <a:p>
            <a:endParaRPr lang="en-US" sz="2800" dirty="0"/>
          </a:p>
          <a:p>
            <a:endParaRPr lang="en-US" sz="2800" dirty="0"/>
          </a:p>
          <a:p>
            <a:endParaRPr lang="en-US" dirty="0"/>
          </a:p>
        </p:txBody>
      </p:sp>
      <p:sp>
        <p:nvSpPr>
          <p:cNvPr id="7" name="TextBox 6">
            <a:extLst>
              <a:ext uri="{FF2B5EF4-FFF2-40B4-BE49-F238E27FC236}">
                <a16:creationId xmlns:a16="http://schemas.microsoft.com/office/drawing/2014/main" id="{636734D9-1561-4F74-B485-190D6D5F7125}"/>
              </a:ext>
            </a:extLst>
          </p:cNvPr>
          <p:cNvSpPr txBox="1"/>
          <p:nvPr/>
        </p:nvSpPr>
        <p:spPr>
          <a:xfrm>
            <a:off x="611560" y="3988489"/>
            <a:ext cx="7992888" cy="2062103"/>
          </a:xfrm>
          <a:prstGeom prst="rect">
            <a:avLst/>
          </a:prstGeom>
          <a:noFill/>
        </p:spPr>
        <p:txBody>
          <a:bodyPr wrap="square" rtlCol="0">
            <a:spAutoFit/>
          </a:bodyPr>
          <a:lstStyle/>
          <a:p>
            <a:pPr marL="457200" indent="-457200">
              <a:buFont typeface="Wingdings" panose="05000000000000000000" pitchFamily="2" charset="2"/>
              <a:buChar char="Ø"/>
            </a:pPr>
            <a:r>
              <a:rPr lang="en-IE" sz="3200" dirty="0"/>
              <a:t>Once completed, in pairs, include a UI that asks the user for a start and end value. </a:t>
            </a:r>
          </a:p>
          <a:p>
            <a:pPr marL="457200" indent="-457200">
              <a:buFont typeface="Wingdings" panose="05000000000000000000" pitchFamily="2" charset="2"/>
              <a:buChar char="Ø"/>
            </a:pPr>
            <a:r>
              <a:rPr lang="en-IE" sz="3200" dirty="0"/>
              <a:t>Ask a different pair to test your program for bugs or UI issues</a:t>
            </a:r>
          </a:p>
        </p:txBody>
      </p:sp>
      <p:sp>
        <p:nvSpPr>
          <p:cNvPr id="8" name="TextBox 7">
            <a:extLst>
              <a:ext uri="{FF2B5EF4-FFF2-40B4-BE49-F238E27FC236}">
                <a16:creationId xmlns:a16="http://schemas.microsoft.com/office/drawing/2014/main" id="{91D629AF-4C8F-4E76-A584-FFC9068C75E9}"/>
              </a:ext>
            </a:extLst>
          </p:cNvPr>
          <p:cNvSpPr txBox="1"/>
          <p:nvPr/>
        </p:nvSpPr>
        <p:spPr>
          <a:xfrm>
            <a:off x="179512" y="6118104"/>
            <a:ext cx="8542123" cy="707886"/>
          </a:xfrm>
          <a:prstGeom prst="rect">
            <a:avLst/>
          </a:prstGeom>
          <a:noFill/>
        </p:spPr>
        <p:txBody>
          <a:bodyPr wrap="square" rtlCol="0">
            <a:spAutoFit/>
          </a:bodyPr>
          <a:lstStyle/>
          <a:p>
            <a:r>
              <a:rPr lang="en-IE" sz="2000" i="1" dirty="0">
                <a:solidFill>
                  <a:srgbClr val="0070C0"/>
                </a:solidFill>
                <a:effectLst>
                  <a:outerShdw blurRad="38100" dist="38100" dir="2700000" algn="tl">
                    <a:srgbClr val="000000">
                      <a:alpha val="43137"/>
                    </a:srgbClr>
                  </a:outerShdw>
                </a:effectLst>
              </a:rPr>
              <a:t>LO 1.16 students should be able to compare two different user interfaces and identify different design decisions that shape the user experience (HL)</a:t>
            </a:r>
          </a:p>
        </p:txBody>
      </p:sp>
    </p:spTree>
    <p:extLst>
      <p:ext uri="{BB962C8B-B14F-4D97-AF65-F5344CB8AC3E}">
        <p14:creationId xmlns:p14="http://schemas.microsoft.com/office/powerpoint/2010/main" val="365848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7308</TotalTime>
  <Words>1829</Words>
  <Application>Microsoft Office PowerPoint</Application>
  <PresentationFormat>On-screen Show (4:3)</PresentationFormat>
  <Paragraphs>190</Paragraphs>
  <Slides>18</Slides>
  <Notes>18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Comic Sans MS</vt:lpstr>
      <vt:lpstr>Wingdings</vt:lpstr>
      <vt:lpstr>Office Theme</vt:lpstr>
      <vt:lpstr>1_Office Theme</vt:lpstr>
      <vt:lpstr>Learning to Program in Python</vt:lpstr>
      <vt:lpstr>Learning Intentions</vt:lpstr>
      <vt:lpstr>The while Loop in Python</vt:lpstr>
      <vt:lpstr>A new Concept : Conditional LOOP</vt:lpstr>
      <vt:lpstr>while loop v for loop</vt:lpstr>
      <vt:lpstr>while loop Flow</vt:lpstr>
      <vt:lpstr>while loop</vt:lpstr>
      <vt:lpstr>while loop in Python</vt:lpstr>
      <vt:lpstr>Create Your Own</vt:lpstr>
      <vt:lpstr>PowerPoint Presentation</vt:lpstr>
      <vt:lpstr>while loop – testing 2 conditions</vt:lpstr>
      <vt:lpstr>while loop – testing 2 conditions</vt:lpstr>
      <vt:lpstr>Sample code – testing 2 conditions</vt:lpstr>
      <vt:lpstr>PowerPoint Presentation</vt:lpstr>
      <vt:lpstr>Create Your Own</vt:lpstr>
      <vt:lpstr>CLASS CHALLENGE</vt:lpstr>
      <vt:lpstr>CLASS CHALLENGE</vt:lpstr>
      <vt:lpstr>Lesson Review</vt:lpstr>
    </vt:vector>
  </TitlesOfParts>
  <Company>NCCA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CCS;PB</dc:creator>
  <cp:lastModifiedBy>Paul Behan</cp:lastModifiedBy>
  <cp:revision>72</cp:revision>
  <dcterms:created xsi:type="dcterms:W3CDTF">2013-05-23T11:58:22Z</dcterms:created>
  <dcterms:modified xsi:type="dcterms:W3CDTF">2018-04-05T11:50:20Z</dcterms:modified>
</cp:coreProperties>
</file>